
<file path=[Content_Types].xml><?xml version="1.0" encoding="utf-8"?>
<Types xmlns="http://schemas.openxmlformats.org/package/2006/content-types">
  <Default Extension="emf" ContentType="image/x-emf"/>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6.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7.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8.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9.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Relationships xmlns="http://schemas.openxmlformats.org/package/2006/relationships"><Relationship Id="rId3" Type="http://schemas.openxmlformats.org/officeDocument/2006/relationships/extended-properties" Target="docProps/app.xml" /><Relationship Id="rId2" Type="http://schemas.openxmlformats.org/package/2006/relationships/metadata/core-properties" Target="docProps/core.xml" /><Relationship Id="rId1" Type="http://schemas.openxmlformats.org/officeDocument/2006/relationships/officeDocument" Target="ppt/presentation.xml" /><Relationship Id="rId4" Type="http://schemas.openxmlformats.org/officeDocument/2006/relationships/custom-properties" Target="docProps/custom.xml" /><Relationship Id="rId5" Type="http://schemas.microsoft.com/office/2020/02/relationships/classificationlabels" Target="docMetadata/LabelInfo.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1" r:id="rId4"/>
    <p:sldMasterId id="2147483677" r:id="rId5"/>
    <p:sldMasterId id="2147483648" r:id="rId6"/>
    <p:sldMasterId id="2147483700" r:id="rId7"/>
    <p:sldMasterId id="2147483693" r:id="rId8"/>
    <p:sldMasterId id="2147483704" r:id="rId9"/>
    <p:sldMasterId id="2147483680" r:id="rId10"/>
    <p:sldMasterId id="2147483665" r:id="rId11"/>
    <p:sldMasterId id="2147483719" r:id="rId12"/>
    <p:sldMasterId id="2147483732" r:id="rId13"/>
  </p:sldMasterIdLst>
  <p:notesMasterIdLst>
    <p:notesMasterId r:id="rId71"/>
  </p:notesMasterIdLst>
  <p:handoutMasterIdLst>
    <p:handoutMasterId r:id="rId72"/>
  </p:handoutMasterIdLst>
  <p:sldIdLst>
    <p:sldId id="256" r:id="rId14"/>
    <p:sldId id="311" r:id="rId15"/>
    <p:sldId id="343" r:id="rId16"/>
    <p:sldId id="339" r:id="rId17"/>
    <p:sldId id="268" r:id="rId18"/>
    <p:sldId id="420" r:id="rId19"/>
    <p:sldId id="314" r:id="rId20"/>
    <p:sldId id="337" r:id="rId21"/>
    <p:sldId id="421" r:id="rId22"/>
    <p:sldId id="336" r:id="rId23"/>
    <p:sldId id="338" r:id="rId24"/>
    <p:sldId id="270" r:id="rId25"/>
    <p:sldId id="411" r:id="rId26"/>
    <p:sldId id="503" r:id="rId27"/>
    <p:sldId id="391" r:id="rId28"/>
    <p:sldId id="340" r:id="rId29"/>
    <p:sldId id="388" r:id="rId30"/>
    <p:sldId id="389" r:id="rId31"/>
    <p:sldId id="390" r:id="rId32"/>
    <p:sldId id="464" r:id="rId33"/>
    <p:sldId id="392" r:id="rId34"/>
    <p:sldId id="342" r:id="rId35"/>
    <p:sldId id="265" r:id="rId36"/>
    <p:sldId id="393" r:id="rId37"/>
    <p:sldId id="394" r:id="rId38"/>
    <p:sldId id="395" r:id="rId39"/>
    <p:sldId id="396" r:id="rId40"/>
    <p:sldId id="397" r:id="rId41"/>
    <p:sldId id="398" r:id="rId42"/>
    <p:sldId id="415" r:id="rId43"/>
    <p:sldId id="345" r:id="rId44"/>
    <p:sldId id="416" r:id="rId45"/>
    <p:sldId id="417" r:id="rId46"/>
    <p:sldId id="400" r:id="rId47"/>
    <p:sldId id="401" r:id="rId48"/>
    <p:sldId id="403" r:id="rId49"/>
    <p:sldId id="419" r:id="rId50"/>
    <p:sldId id="404" r:id="rId51"/>
    <p:sldId id="405" r:id="rId52"/>
    <p:sldId id="406" r:id="rId53"/>
    <p:sldId id="422" r:id="rId54"/>
    <p:sldId id="370" r:id="rId55"/>
    <p:sldId id="423" r:id="rId56"/>
    <p:sldId id="372" r:id="rId57"/>
    <p:sldId id="424" r:id="rId58"/>
    <p:sldId id="458" r:id="rId59"/>
    <p:sldId id="459" r:id="rId60"/>
    <p:sldId id="460" r:id="rId61"/>
    <p:sldId id="461" r:id="rId62"/>
    <p:sldId id="462" r:id="rId63"/>
    <p:sldId id="463" r:id="rId64"/>
    <p:sldId id="331" r:id="rId65"/>
    <p:sldId id="378" r:id="rId66"/>
    <p:sldId id="498" r:id="rId67"/>
    <p:sldId id="499" r:id="rId68"/>
    <p:sldId id="501" r:id="rId69"/>
    <p:sldId id="502" r:id="rId70"/>
  </p:sldIdLst>
  <p:sldSz cx="12192000" cy="6858000"/>
  <p:notesSz cx="6858000" cy="9144000"/>
  <p:embeddedFontLst>
    <p:embeddedFont>
      <p:font typeface="Segoe UI" panose="020B0502040204020203" pitchFamily="34" charset="0"/>
      <p:regular r:id="rId73"/>
      <p:bold r:id="rId74"/>
      <p:italic r:id="rId75"/>
      <p:boldItalic r:id="rId76"/>
    </p:embeddedFont>
    <p:embeddedFont>
      <p:font typeface="Segoe UI Black" panose="020B0A02040204020203" pitchFamily="34" charset="0"/>
      <p:bold r:id="rId77"/>
      <p:italic r:id="rId78"/>
      <p:boldItalic r:id="rId79"/>
    </p:embeddedFont>
    <p:embeddedFont>
      <p:font typeface="Segoe UI Semibold" panose="020B0702040204020203" pitchFamily="34" charset="0"/>
      <p:regular r:id="rId80"/>
      <p:bold r:id="rId81"/>
      <p:italic r:id="rId82"/>
      <p:boldItalic r:id="rId83"/>
    </p:embeddedFont>
    <p:embeddedFont>
      <p:font typeface="Segoe UI Semilight" panose="020B0402040204020203" pitchFamily="34" charset="0"/>
      <p:regular r:id="rId84"/>
      <p:bold r:id="rId85"/>
      <p:italic r:id="rId86"/>
      <p:boldItalic r:id="rId87"/>
    </p:embeddedFont>
    <p:embeddedFont>
      <p:font typeface="SimHei" panose="02010609060101010101" pitchFamily="49" charset="-122"/>
      <p:regular r:id="rId8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6" userDrawn="1">
          <p15:clr>
            <a:srgbClr val="A4A3A4"/>
          </p15:clr>
        </p15:guide>
        <p15:guide id="2" pos="302"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4DCC831-7CEC-C918-FDB3-AA8202F55B02}" name="Ruba Mourad" initials="RM" userId="S::rmourad@kashida-learning.com::7c8f6c81-71b7-49a0-b1cd-ca5983a246e9" providerId="AD"/>
  <p188:author id="{30FAB33E-2E7D-E7B7-29C7-FF7FF8508DE0}" name="Guest User" initials="GU" userId="S::urn:spo:tenantanon#421a98d4-3746-4c70-b8d3-75217b0a8a32::" providerId="AD"/>
  <p188:author id="{F527F386-8B2D-EBD4-0B8E-56F4EC91CDE9}" name="Linda Eid" initials="LE" userId="S::linda@kashida-learning.com::0b7bdde7-6a04-49ea-a4f7-94d3353dbf9b" providerId="AD"/>
  <p188:author id="{24BA109F-0BA2-AE16-30F8-39030D34A6C5}" name="Aya Ismail" initials="AI" userId="S::aismail@kashida-learning.com::f257b487-1b2e-4172-a182-2288e731dc2c" providerId="AD"/>
  <p188:author id="{5D7F2AD7-9F7C-30EC-3A03-2C0F01781136}" name="Sarah Saleh" initials="SS" userId="S::ssaleh@kashida-learning.com::7c0723e1-3748-4bd5-bb9b-4aeb70f7186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344B"/>
    <a:srgbClr val="007B9A"/>
    <a:srgbClr val="FF6D2D"/>
    <a:srgbClr val="B2D7E1"/>
    <a:srgbClr val="67B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E77514-A1A3-4219-E183-F218CE432B87}" v="53" dt="2026-01-31T13:57:05.845"/>
    <p1510:client id="{E798458A-E523-49F1-70E3-2F4B27BE52F3}" v="26" dt="2026-02-02T11:41:52.9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60816"/>
  </p:normalViewPr>
  <p:slideViewPr>
    <p:cSldViewPr snapToGrid="0">
      <p:cViewPr varScale="1">
        <p:scale>
          <a:sx n="46" d="100"/>
          <a:sy n="46" d="100"/>
        </p:scale>
        <p:origin x="1992" y="53"/>
      </p:cViewPr>
      <p:guideLst>
        <p:guide orient="horz" pos="1616"/>
        <p:guide pos="30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3.xml"/><Relationship Id="rId21" Type="http://schemas.openxmlformats.org/officeDocument/2006/relationships/slide" Target="slides/slide8.xml"/><Relationship Id="rId42" Type="http://schemas.openxmlformats.org/officeDocument/2006/relationships/slide" Target="slides/slide29.xml"/><Relationship Id="rId47" Type="http://schemas.openxmlformats.org/officeDocument/2006/relationships/slide" Target="slides/slide34.xml"/><Relationship Id="rId63" Type="http://schemas.openxmlformats.org/officeDocument/2006/relationships/slide" Target="slides/slide50.xml"/><Relationship Id="rId68" Type="http://schemas.openxmlformats.org/officeDocument/2006/relationships/slide" Target="slides/slide55.xml"/><Relationship Id="rId84" Type="http://schemas.openxmlformats.org/officeDocument/2006/relationships/font" Target="fonts/font12.fntdata"/><Relationship Id="rId89" Type="http://schemas.openxmlformats.org/officeDocument/2006/relationships/presProps" Target="presProps.xml"/><Relationship Id="rId16" Type="http://schemas.openxmlformats.org/officeDocument/2006/relationships/slide" Target="slides/slide3.xml"/><Relationship Id="rId11" Type="http://schemas.openxmlformats.org/officeDocument/2006/relationships/slideMaster" Target="slideMasters/slideMaster8.xml"/><Relationship Id="rId32" Type="http://schemas.openxmlformats.org/officeDocument/2006/relationships/slide" Target="slides/slide19.xml"/><Relationship Id="rId37" Type="http://schemas.openxmlformats.org/officeDocument/2006/relationships/slide" Target="slides/slide24.xml"/><Relationship Id="rId53" Type="http://schemas.openxmlformats.org/officeDocument/2006/relationships/slide" Target="slides/slide40.xml"/><Relationship Id="rId58" Type="http://schemas.openxmlformats.org/officeDocument/2006/relationships/slide" Target="slides/slide45.xml"/><Relationship Id="rId74" Type="http://schemas.openxmlformats.org/officeDocument/2006/relationships/font" Target="fonts/font2.fntdata"/><Relationship Id="rId79" Type="http://schemas.openxmlformats.org/officeDocument/2006/relationships/font" Target="fonts/font7.fntdata"/><Relationship Id="rId5" Type="http://schemas.openxmlformats.org/officeDocument/2006/relationships/slideMaster" Target="slideMasters/slideMaster2.xml"/><Relationship Id="rId90" Type="http://schemas.openxmlformats.org/officeDocument/2006/relationships/viewProps" Target="viewProps.xml"/><Relationship Id="rId95" Type="http://schemas.microsoft.com/office/2018/10/relationships/authors" Target="authors.xml"/><Relationship Id="rId22" Type="http://schemas.openxmlformats.org/officeDocument/2006/relationships/slide" Target="slides/slide9.xml"/><Relationship Id="rId27" Type="http://schemas.openxmlformats.org/officeDocument/2006/relationships/slide" Target="slides/slide14.xml"/><Relationship Id="rId43" Type="http://schemas.openxmlformats.org/officeDocument/2006/relationships/slide" Target="slides/slide30.xml"/><Relationship Id="rId48" Type="http://schemas.openxmlformats.org/officeDocument/2006/relationships/slide" Target="slides/slide35.xml"/><Relationship Id="rId64" Type="http://schemas.openxmlformats.org/officeDocument/2006/relationships/slide" Target="slides/slide51.xml"/><Relationship Id="rId69" Type="http://schemas.openxmlformats.org/officeDocument/2006/relationships/slide" Target="slides/slide56.xml"/><Relationship Id="rId8" Type="http://schemas.openxmlformats.org/officeDocument/2006/relationships/slideMaster" Target="slideMasters/slideMaster5.xml"/><Relationship Id="rId51" Type="http://schemas.openxmlformats.org/officeDocument/2006/relationships/slide" Target="slides/slide38.xml"/><Relationship Id="rId72" Type="http://schemas.openxmlformats.org/officeDocument/2006/relationships/handoutMaster" Target="handoutMasters/handoutMaster1.xml"/><Relationship Id="rId80" Type="http://schemas.openxmlformats.org/officeDocument/2006/relationships/font" Target="fonts/font8.fntdata"/><Relationship Id="rId85" Type="http://schemas.openxmlformats.org/officeDocument/2006/relationships/font" Target="fonts/font13.fntdata"/><Relationship Id="rId93"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slide" Target="slides/slide46.xml"/><Relationship Id="rId67" Type="http://schemas.openxmlformats.org/officeDocument/2006/relationships/slide" Target="slides/slide54.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slide" Target="slides/slide49.xml"/><Relationship Id="rId70" Type="http://schemas.openxmlformats.org/officeDocument/2006/relationships/slide" Target="slides/slide57.xml"/><Relationship Id="rId75" Type="http://schemas.openxmlformats.org/officeDocument/2006/relationships/font" Target="fonts/font3.fntdata"/><Relationship Id="rId83" Type="http://schemas.openxmlformats.org/officeDocument/2006/relationships/font" Target="fonts/font11.fntdata"/><Relationship Id="rId88" Type="http://schemas.openxmlformats.org/officeDocument/2006/relationships/font" Target="fonts/font16.fntdata"/><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 Id="rId10" Type="http://schemas.openxmlformats.org/officeDocument/2006/relationships/slideMaster" Target="slideMasters/slideMaster7.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slide" Target="slides/slide47.xml"/><Relationship Id="rId65" Type="http://schemas.openxmlformats.org/officeDocument/2006/relationships/slide" Target="slides/slide52.xml"/><Relationship Id="rId73" Type="http://schemas.openxmlformats.org/officeDocument/2006/relationships/font" Target="fonts/font1.fntdata"/><Relationship Id="rId78" Type="http://schemas.openxmlformats.org/officeDocument/2006/relationships/font" Target="fonts/font6.fntdata"/><Relationship Id="rId81" Type="http://schemas.openxmlformats.org/officeDocument/2006/relationships/font" Target="fonts/font9.fntdata"/><Relationship Id="rId86" Type="http://schemas.openxmlformats.org/officeDocument/2006/relationships/font" Target="fonts/font14.fntdata"/><Relationship Id="rId9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 Target="slides/slide5.xml"/><Relationship Id="rId39" Type="http://schemas.openxmlformats.org/officeDocument/2006/relationships/slide" Target="slides/slide26.xml"/><Relationship Id="rId34" Type="http://schemas.openxmlformats.org/officeDocument/2006/relationships/slide" Target="slides/slide21.xml"/><Relationship Id="rId50" Type="http://schemas.openxmlformats.org/officeDocument/2006/relationships/slide" Target="slides/slide37.xml"/><Relationship Id="rId55" Type="http://schemas.openxmlformats.org/officeDocument/2006/relationships/slide" Target="slides/slide42.xml"/><Relationship Id="rId76" Type="http://schemas.openxmlformats.org/officeDocument/2006/relationships/font" Target="fonts/font4.fntdata"/><Relationship Id="rId7" Type="http://schemas.openxmlformats.org/officeDocument/2006/relationships/slideMaster" Target="slideMasters/slideMaster4.xml"/><Relationship Id="rId71" Type="http://schemas.openxmlformats.org/officeDocument/2006/relationships/notesMaster" Target="notesMasters/notesMaster1.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16.xml"/><Relationship Id="rId24" Type="http://schemas.openxmlformats.org/officeDocument/2006/relationships/slide" Target="slides/slide11.xml"/><Relationship Id="rId40" Type="http://schemas.openxmlformats.org/officeDocument/2006/relationships/slide" Target="slides/slide27.xml"/><Relationship Id="rId45" Type="http://schemas.openxmlformats.org/officeDocument/2006/relationships/slide" Target="slides/slide32.xml"/><Relationship Id="rId66" Type="http://schemas.openxmlformats.org/officeDocument/2006/relationships/slide" Target="slides/slide53.xml"/><Relationship Id="rId87" Type="http://schemas.openxmlformats.org/officeDocument/2006/relationships/font" Target="fonts/font15.fntdata"/><Relationship Id="rId61" Type="http://schemas.openxmlformats.org/officeDocument/2006/relationships/slide" Target="slides/slide48.xml"/><Relationship Id="rId82" Type="http://schemas.openxmlformats.org/officeDocument/2006/relationships/font" Target="fonts/font10.fntdata"/><Relationship Id="rId19" Type="http://schemas.openxmlformats.org/officeDocument/2006/relationships/slide" Target="slides/slide6.xml"/><Relationship Id="rId14" Type="http://schemas.openxmlformats.org/officeDocument/2006/relationships/slide" Target="slides/slide1.xml"/><Relationship Id="rId30" Type="http://schemas.openxmlformats.org/officeDocument/2006/relationships/slide" Target="slides/slide17.xml"/><Relationship Id="rId35" Type="http://schemas.openxmlformats.org/officeDocument/2006/relationships/slide" Target="slides/slide22.xml"/><Relationship Id="rId56" Type="http://schemas.openxmlformats.org/officeDocument/2006/relationships/slide" Target="slides/slide43.xml"/><Relationship Id="rId77" Type="http://schemas.openxmlformats.org/officeDocument/2006/relationships/font" Target="fonts/font5.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a Zeineddine" userId="bf6d12bf-4159-428f-bea4-0dcfb4800e59" providerId="ADAL" clId="{9CE52BD5-A4C7-5642-886C-4F04182C2F3E}"/>
    <pc:docChg chg="modSld">
      <pc:chgData name="Ola Zeineddine" userId="bf6d12bf-4159-428f-bea4-0dcfb4800e59" providerId="ADAL" clId="{9CE52BD5-A4C7-5642-886C-4F04182C2F3E}" dt="2026-01-17T11:42:46.870" v="0" actId="20577"/>
      <pc:docMkLst>
        <pc:docMk/>
      </pc:docMkLst>
      <pc:sldChg chg="modNotesTx">
        <pc:chgData name="Ola Zeineddine" userId="bf6d12bf-4159-428f-bea4-0dcfb4800e59" providerId="ADAL" clId="{9CE52BD5-A4C7-5642-886C-4F04182C2F3E}" dt="2026-01-17T11:42:46.870" v="0" actId="20577"/>
        <pc:sldMkLst>
          <pc:docMk/>
          <pc:sldMk cId="1381951559" sldId="378"/>
        </pc:sldMkLst>
      </pc:sldChg>
    </pc:docChg>
  </pc:docChgLst>
  <pc:docChgLst>
    <pc:chgData name="Guest User" userId="S::urn:spo:tenantanon#421a98d4-3746-4c70-b8d3-75217b0a8a32::" providerId="AD" clId="Web-{C5B73265-2A6D-1A50-EB87-002EA0D480E0}"/>
    <pc:docChg chg="modSld">
      <pc:chgData name="Guest User" userId="S::urn:spo:tenantanon#421a98d4-3746-4c70-b8d3-75217b0a8a32::" providerId="AD" clId="Web-{C5B73265-2A6D-1A50-EB87-002EA0D480E0}" dt="2026-01-14T10:14:50.400" v="78"/>
      <pc:docMkLst>
        <pc:docMk/>
      </pc:docMkLst>
      <pc:sldChg chg="modNotes">
        <pc:chgData name="Guest User" userId="S::urn:spo:tenantanon#421a98d4-3746-4c70-b8d3-75217b0a8a32::" providerId="AD" clId="Web-{C5B73265-2A6D-1A50-EB87-002EA0D480E0}" dt="2026-01-14T09:40:15.598" v="7"/>
        <pc:sldMkLst>
          <pc:docMk/>
          <pc:sldMk cId="4126287623" sldId="314"/>
        </pc:sldMkLst>
      </pc:sldChg>
      <pc:sldChg chg="modNotes">
        <pc:chgData name="Guest User" userId="S::urn:spo:tenantanon#421a98d4-3746-4c70-b8d3-75217b0a8a32::" providerId="AD" clId="Web-{C5B73265-2A6D-1A50-EB87-002EA0D480E0}" dt="2026-01-14T09:47:04.057" v="22"/>
        <pc:sldMkLst>
          <pc:docMk/>
          <pc:sldMk cId="3724820707" sldId="338"/>
        </pc:sldMkLst>
      </pc:sldChg>
      <pc:sldChg chg="modSp">
        <pc:chgData name="Guest User" userId="S::urn:spo:tenantanon#421a98d4-3746-4c70-b8d3-75217b0a8a32::" providerId="AD" clId="Web-{C5B73265-2A6D-1A50-EB87-002EA0D480E0}" dt="2026-01-14T09:38:49.314" v="5" actId="20577"/>
        <pc:sldMkLst>
          <pc:docMk/>
          <pc:sldMk cId="2286416507" sldId="339"/>
        </pc:sldMkLst>
        <pc:spChg chg="mod">
          <ac:chgData name="Guest User" userId="S::urn:spo:tenantanon#421a98d4-3746-4c70-b8d3-75217b0a8a32::" providerId="AD" clId="Web-{C5B73265-2A6D-1A50-EB87-002EA0D480E0}" dt="2026-01-14T09:38:49.314" v="5" actId="20577"/>
          <ac:spMkLst>
            <pc:docMk/>
            <pc:sldMk cId="2286416507" sldId="339"/>
            <ac:spMk id="2" creationId="{A029C908-A969-A403-AE93-0AB7E3A7E111}"/>
          </ac:spMkLst>
        </pc:spChg>
      </pc:sldChg>
      <pc:sldChg chg="modNotes">
        <pc:chgData name="Guest User" userId="S::urn:spo:tenantanon#421a98d4-3746-4c70-b8d3-75217b0a8a32::" providerId="AD" clId="Web-{C5B73265-2A6D-1A50-EB87-002EA0D480E0}" dt="2026-01-14T09:54:58.109" v="32"/>
        <pc:sldMkLst>
          <pc:docMk/>
          <pc:sldMk cId="591292502" sldId="342"/>
        </pc:sldMkLst>
      </pc:sldChg>
      <pc:sldChg chg="modNotes">
        <pc:chgData name="Guest User" userId="S::urn:spo:tenantanon#421a98d4-3746-4c70-b8d3-75217b0a8a32::" providerId="AD" clId="Web-{C5B73265-2A6D-1A50-EB87-002EA0D480E0}" dt="2026-01-14T09:32:23.628" v="0"/>
        <pc:sldMkLst>
          <pc:docMk/>
          <pc:sldMk cId="1757713174" sldId="343"/>
        </pc:sldMkLst>
      </pc:sldChg>
      <pc:sldChg chg="modSp">
        <pc:chgData name="Guest User" userId="S::urn:spo:tenantanon#421a98d4-3746-4c70-b8d3-75217b0a8a32::" providerId="AD" clId="Web-{C5B73265-2A6D-1A50-EB87-002EA0D480E0}" dt="2026-01-14T09:56:00.517" v="35" actId="20577"/>
        <pc:sldMkLst>
          <pc:docMk/>
          <pc:sldMk cId="74428787" sldId="345"/>
        </pc:sldMkLst>
        <pc:spChg chg="mod">
          <ac:chgData name="Guest User" userId="S::urn:spo:tenantanon#421a98d4-3746-4c70-b8d3-75217b0a8a32::" providerId="AD" clId="Web-{C5B73265-2A6D-1A50-EB87-002EA0D480E0}" dt="2026-01-14T09:56:00.517" v="35" actId="20577"/>
          <ac:spMkLst>
            <pc:docMk/>
            <pc:sldMk cId="74428787" sldId="345"/>
            <ac:spMk id="3" creationId="{68C1A3A9-A51B-AEE1-EFC6-4F67EA789211}"/>
          </ac:spMkLst>
        </pc:spChg>
      </pc:sldChg>
      <pc:sldChg chg="modNotes">
        <pc:chgData name="Guest User" userId="S::urn:spo:tenantanon#421a98d4-3746-4c70-b8d3-75217b0a8a32::" providerId="AD" clId="Web-{C5B73265-2A6D-1A50-EB87-002EA0D480E0}" dt="2026-01-14T10:02:41.035" v="72"/>
        <pc:sldMkLst>
          <pc:docMk/>
          <pc:sldMk cId="3925681135" sldId="372"/>
        </pc:sldMkLst>
      </pc:sldChg>
      <pc:sldChg chg="modNotes">
        <pc:chgData name="Guest User" userId="S::urn:spo:tenantanon#421a98d4-3746-4c70-b8d3-75217b0a8a32::" providerId="AD" clId="Web-{C5B73265-2A6D-1A50-EB87-002EA0D480E0}" dt="2026-01-14T09:46:25.929" v="15"/>
        <pc:sldMkLst>
          <pc:docMk/>
          <pc:sldMk cId="2761909720" sldId="398"/>
        </pc:sldMkLst>
      </pc:sldChg>
      <pc:sldChg chg="modSp">
        <pc:chgData name="Guest User" userId="S::urn:spo:tenantanon#421a98d4-3746-4c70-b8d3-75217b0a8a32::" providerId="AD" clId="Web-{C5B73265-2A6D-1A50-EB87-002EA0D480E0}" dt="2026-01-14T10:00:11.675" v="60" actId="20577"/>
        <pc:sldMkLst>
          <pc:docMk/>
          <pc:sldMk cId="1010203071" sldId="404"/>
        </pc:sldMkLst>
        <pc:spChg chg="mod">
          <ac:chgData name="Guest User" userId="S::urn:spo:tenantanon#421a98d4-3746-4c70-b8d3-75217b0a8a32::" providerId="AD" clId="Web-{C5B73265-2A6D-1A50-EB87-002EA0D480E0}" dt="2026-01-14T10:00:11.675" v="60" actId="20577"/>
          <ac:spMkLst>
            <pc:docMk/>
            <pc:sldMk cId="1010203071" sldId="404"/>
            <ac:spMk id="3" creationId="{75BEF3DB-0D42-0DCE-8721-67628F7D9772}"/>
          </ac:spMkLst>
        </pc:spChg>
      </pc:sldChg>
      <pc:sldChg chg="modSp">
        <pc:chgData name="Guest User" userId="S::urn:spo:tenantanon#421a98d4-3746-4c70-b8d3-75217b0a8a32::" providerId="AD" clId="Web-{C5B73265-2A6D-1A50-EB87-002EA0D480E0}" dt="2026-01-14T10:01:08.963" v="67" actId="20577"/>
        <pc:sldMkLst>
          <pc:docMk/>
          <pc:sldMk cId="2185242864" sldId="406"/>
        </pc:sldMkLst>
        <pc:spChg chg="mod">
          <ac:chgData name="Guest User" userId="S::urn:spo:tenantanon#421a98d4-3746-4c70-b8d3-75217b0a8a32::" providerId="AD" clId="Web-{C5B73265-2A6D-1A50-EB87-002EA0D480E0}" dt="2026-01-14T10:01:08.963" v="67" actId="20577"/>
          <ac:spMkLst>
            <pc:docMk/>
            <pc:sldMk cId="2185242864" sldId="406"/>
            <ac:spMk id="3" creationId="{D883B4F0-690C-4F7A-58CD-9FC16BBE54F9}"/>
          </ac:spMkLst>
        </pc:spChg>
      </pc:sldChg>
      <pc:sldChg chg="modSp">
        <pc:chgData name="Guest User" userId="S::urn:spo:tenantanon#421a98d4-3746-4c70-b8d3-75217b0a8a32::" providerId="AD" clId="Web-{C5B73265-2A6D-1A50-EB87-002EA0D480E0}" dt="2026-01-14T09:48:39.860" v="30" actId="20577"/>
        <pc:sldMkLst>
          <pc:docMk/>
          <pc:sldMk cId="3775721812" sldId="411"/>
        </pc:sldMkLst>
        <pc:graphicFrameChg chg="modGraphic">
          <ac:chgData name="Guest User" userId="S::urn:spo:tenantanon#421a98d4-3746-4c70-b8d3-75217b0a8a32::" providerId="AD" clId="Web-{C5B73265-2A6D-1A50-EB87-002EA0D480E0}" dt="2026-01-14T09:48:39.860" v="30" actId="20577"/>
          <ac:graphicFrameMkLst>
            <pc:docMk/>
            <pc:sldMk cId="3775721812" sldId="411"/>
            <ac:graphicFrameMk id="8" creationId="{6CFC6F49-A771-1900-8EC5-B5B52533090F}"/>
          </ac:graphicFrameMkLst>
        </pc:graphicFrameChg>
      </pc:sldChg>
      <pc:sldChg chg="modSp">
        <pc:chgData name="Guest User" userId="S::urn:spo:tenantanon#421a98d4-3746-4c70-b8d3-75217b0a8a32::" providerId="AD" clId="Web-{C5B73265-2A6D-1A50-EB87-002EA0D480E0}" dt="2026-01-14T09:56:19.752" v="37" actId="20577"/>
        <pc:sldMkLst>
          <pc:docMk/>
          <pc:sldMk cId="2573231319" sldId="416"/>
        </pc:sldMkLst>
        <pc:spChg chg="mod">
          <ac:chgData name="Guest User" userId="S::urn:spo:tenantanon#421a98d4-3746-4c70-b8d3-75217b0a8a32::" providerId="AD" clId="Web-{C5B73265-2A6D-1A50-EB87-002EA0D480E0}" dt="2026-01-14T09:56:19.752" v="37" actId="20577"/>
          <ac:spMkLst>
            <pc:docMk/>
            <pc:sldMk cId="2573231319" sldId="416"/>
            <ac:spMk id="3" creationId="{F12D8353-DB69-7A0C-AD86-2134A39D0038}"/>
          </ac:spMkLst>
        </pc:spChg>
      </pc:sldChg>
      <pc:sldChg chg="modSp">
        <pc:chgData name="Guest User" userId="S::urn:spo:tenantanon#421a98d4-3746-4c70-b8d3-75217b0a8a32::" providerId="AD" clId="Web-{C5B73265-2A6D-1A50-EB87-002EA0D480E0}" dt="2026-01-14T09:56:28.971" v="39" actId="20577"/>
        <pc:sldMkLst>
          <pc:docMk/>
          <pc:sldMk cId="3221683616" sldId="417"/>
        </pc:sldMkLst>
        <pc:spChg chg="mod">
          <ac:chgData name="Guest User" userId="S::urn:spo:tenantanon#421a98d4-3746-4c70-b8d3-75217b0a8a32::" providerId="AD" clId="Web-{C5B73265-2A6D-1A50-EB87-002EA0D480E0}" dt="2026-01-14T09:56:28.971" v="39" actId="20577"/>
          <ac:spMkLst>
            <pc:docMk/>
            <pc:sldMk cId="3221683616" sldId="417"/>
            <ac:spMk id="3" creationId="{EB3EDE8C-A1F4-F540-2FAE-EE49541C328D}"/>
          </ac:spMkLst>
        </pc:spChg>
      </pc:sldChg>
      <pc:sldChg chg="modSp">
        <pc:chgData name="Guest User" userId="S::urn:spo:tenantanon#421a98d4-3746-4c70-b8d3-75217b0a8a32::" providerId="AD" clId="Web-{C5B73265-2A6D-1A50-EB87-002EA0D480E0}" dt="2026-01-14T09:59:18.495" v="49" actId="20577"/>
        <pc:sldMkLst>
          <pc:docMk/>
          <pc:sldMk cId="809405309" sldId="419"/>
        </pc:sldMkLst>
        <pc:spChg chg="mod">
          <ac:chgData name="Guest User" userId="S::urn:spo:tenantanon#421a98d4-3746-4c70-b8d3-75217b0a8a32::" providerId="AD" clId="Web-{C5B73265-2A6D-1A50-EB87-002EA0D480E0}" dt="2026-01-14T09:59:09.962" v="44" actId="20577"/>
          <ac:spMkLst>
            <pc:docMk/>
            <pc:sldMk cId="809405309" sldId="419"/>
            <ac:spMk id="5" creationId="{4FBC899B-5EFD-188E-75D3-7E4AA089B335}"/>
          </ac:spMkLst>
        </pc:spChg>
        <pc:spChg chg="mod">
          <ac:chgData name="Guest User" userId="S::urn:spo:tenantanon#421a98d4-3746-4c70-b8d3-75217b0a8a32::" providerId="AD" clId="Web-{C5B73265-2A6D-1A50-EB87-002EA0D480E0}" dt="2026-01-14T09:59:18.495" v="49" actId="20577"/>
          <ac:spMkLst>
            <pc:docMk/>
            <pc:sldMk cId="809405309" sldId="419"/>
            <ac:spMk id="6" creationId="{56578302-21C5-ECBD-25AC-97DE218DD5C0}"/>
          </ac:spMkLst>
        </pc:spChg>
      </pc:sldChg>
    </pc:docChg>
  </pc:docChgLst>
  <pc:docChgLst>
    <pc:chgData name="Ola Zeineddine" userId="bf6d12bf-4159-428f-bea4-0dcfb4800e59" providerId="ADAL" clId="{B46DE3DF-19EE-D145-8FFC-9F3CFD378C9D}"/>
    <pc:docChg chg="undo redo custSel addSld delSld modSld sldOrd delMainMaster">
      <pc:chgData name="Ola Zeineddine" userId="bf6d12bf-4159-428f-bea4-0dcfb4800e59" providerId="ADAL" clId="{B46DE3DF-19EE-D145-8FFC-9F3CFD378C9D}" dt="2026-01-16T22:42:24.769" v="1142" actId="313"/>
      <pc:docMkLst>
        <pc:docMk/>
      </pc:docMkLst>
      <pc:sldChg chg="modSp mod delCm">
        <pc:chgData name="Ola Zeineddine" userId="bf6d12bf-4159-428f-bea4-0dcfb4800e59" providerId="ADAL" clId="{B46DE3DF-19EE-D145-8FFC-9F3CFD378C9D}" dt="2026-01-16T20:42:14.534" v="1141"/>
        <pc:sldMkLst>
          <pc:docMk/>
          <pc:sldMk cId="2931133001" sldId="256"/>
        </pc:sldMkLst>
        <pc:spChg chg="mod">
          <ac:chgData name="Ola Zeineddine" userId="bf6d12bf-4159-428f-bea4-0dcfb4800e59" providerId="ADAL" clId="{B46DE3DF-19EE-D145-8FFC-9F3CFD378C9D}" dt="2026-01-16T20:42:14.534" v="1141"/>
          <ac:spMkLst>
            <pc:docMk/>
            <pc:sldMk cId="2931133001" sldId="256"/>
            <ac:spMk id="4" creationId="{FBE93C59-88EB-90DA-0303-9623F2447BC4}"/>
          </ac:spMkLst>
        </pc:spChg>
        <pc:extLst>
          <p:ext xmlns:p="http://schemas.openxmlformats.org/presentationml/2006/main" uri="{D6D511B9-2390-475A-947B-AFAB55BFBCF1}">
            <pc226:cmChg xmlns:pc226="http://schemas.microsoft.com/office/powerpoint/2022/06/main/command" chg="del">
              <pc226:chgData name="Ola Zeineddine" userId="bf6d12bf-4159-428f-bea4-0dcfb4800e59" providerId="ADAL" clId="{B46DE3DF-19EE-D145-8FFC-9F3CFD378C9D}" dt="2026-01-15T03:05:55.554" v="465"/>
              <pc2:cmMkLst xmlns:pc2="http://schemas.microsoft.com/office/powerpoint/2019/9/main/command">
                <pc:docMk/>
                <pc:sldMk cId="2931133001" sldId="256"/>
                <pc2:cmMk id="{35C952FC-65C8-4BD4-935E-D3ACC363A0F1}"/>
              </pc2:cmMkLst>
            </pc226:cmChg>
          </p:ext>
        </pc:extLst>
      </pc:sldChg>
      <pc:sldChg chg="modSp mod modCm modNotesTx">
        <pc:chgData name="Ola Zeineddine" userId="bf6d12bf-4159-428f-bea4-0dcfb4800e59" providerId="ADAL" clId="{B46DE3DF-19EE-D145-8FFC-9F3CFD378C9D}" dt="2026-01-16T16:47:28.147" v="906"/>
        <pc:sldMkLst>
          <pc:docMk/>
          <pc:sldMk cId="4281000416" sldId="265"/>
        </pc:sldMkLst>
        <pc:spChg chg="mod">
          <ac:chgData name="Ola Zeineddine" userId="bf6d12bf-4159-428f-bea4-0dcfb4800e59" providerId="ADAL" clId="{B46DE3DF-19EE-D145-8FFC-9F3CFD378C9D}" dt="2026-01-12T16:30:30.442" v="197"/>
          <ac:spMkLst>
            <pc:docMk/>
            <pc:sldMk cId="4281000416" sldId="265"/>
            <ac:spMk id="3" creationId="{717DFCB1-BCF4-E3C5-5C8C-EC0436A23890}"/>
          </ac:spMkLst>
        </pc:spChg>
        <pc:spChg chg="mod">
          <ac:chgData name="Ola Zeineddine" userId="bf6d12bf-4159-428f-bea4-0dcfb4800e59" providerId="ADAL" clId="{B46DE3DF-19EE-D145-8FFC-9F3CFD378C9D}" dt="2026-01-12T16:31:05.111" v="206" actId="20577"/>
          <ac:spMkLst>
            <pc:docMk/>
            <pc:sldMk cId="4281000416" sldId="265"/>
            <ac:spMk id="5" creationId="{8946EFB2-2D61-3651-6D91-9CD0F97577A4}"/>
          </ac:spMkLst>
        </pc:spChg>
        <pc:extLst>
          <p:ext xmlns:p="http://schemas.openxmlformats.org/presentationml/2006/main" uri="{D6D511B9-2390-475A-947B-AFAB55BFBCF1}">
            <pc226:cmChg xmlns:pc226="http://schemas.microsoft.com/office/powerpoint/2022/06/main/command" chg="mod">
              <pc226:chgData name="Ola Zeineddine" userId="bf6d12bf-4159-428f-bea4-0dcfb4800e59" providerId="ADAL" clId="{B46DE3DF-19EE-D145-8FFC-9F3CFD378C9D}" dt="2026-01-16T16:47:20.500" v="905"/>
              <pc2:cmMkLst xmlns:pc2="http://schemas.microsoft.com/office/powerpoint/2019/9/main/command">
                <pc:docMk/>
                <pc:sldMk cId="4281000416" sldId="265"/>
                <pc2:cmMk id="{81C2887D-261F-4FE6-B7F1-2B5B289C73C8}"/>
              </pc2:cmMkLst>
            </pc226:cmChg>
            <pc226:cmChg xmlns:pc226="http://schemas.microsoft.com/office/powerpoint/2022/06/main/command" chg="mod">
              <pc226:chgData name="Ola Zeineddine" userId="bf6d12bf-4159-428f-bea4-0dcfb4800e59" providerId="ADAL" clId="{B46DE3DF-19EE-D145-8FFC-9F3CFD378C9D}" dt="2026-01-16T16:47:28.147" v="906"/>
              <pc2:cmMkLst xmlns:pc2="http://schemas.microsoft.com/office/powerpoint/2019/9/main/command">
                <pc:docMk/>
                <pc:sldMk cId="4281000416" sldId="265"/>
                <pc2:cmMk id="{CBE33B8E-64ED-4505-B9C6-6EE8AFC9AE3A}"/>
              </pc2:cmMkLst>
            </pc226:cmChg>
          </p:ext>
        </pc:extLst>
      </pc:sldChg>
      <pc:sldChg chg="modSp delCm modCm">
        <pc:chgData name="Ola Zeineddine" userId="bf6d12bf-4159-428f-bea4-0dcfb4800e59" providerId="ADAL" clId="{B46DE3DF-19EE-D145-8FFC-9F3CFD378C9D}" dt="2026-01-16T15:20:55.797" v="511"/>
        <pc:sldMkLst>
          <pc:docMk/>
          <pc:sldMk cId="3269263934" sldId="268"/>
        </pc:sldMkLst>
        <pc:graphicFrameChg chg="mod">
          <ac:chgData name="Ola Zeineddine" userId="bf6d12bf-4159-428f-bea4-0dcfb4800e59" providerId="ADAL" clId="{B46DE3DF-19EE-D145-8FFC-9F3CFD378C9D}" dt="2026-01-16T03:26:28.956" v="505"/>
          <ac:graphicFrameMkLst>
            <pc:docMk/>
            <pc:sldMk cId="3269263934" sldId="268"/>
            <ac:graphicFrameMk id="3" creationId="{6EB672CE-1EFB-BFA9-1922-1829C07F1E38}"/>
          </ac:graphicFrameMkLst>
        </pc:graphicFrameChg>
        <pc:extLst>
          <p:ext xmlns:p="http://schemas.openxmlformats.org/presentationml/2006/main" uri="{D6D511B9-2390-475A-947B-AFAB55BFBCF1}">
            <pc226:cmChg xmlns:pc226="http://schemas.microsoft.com/office/powerpoint/2022/06/main/command" chg="del mod">
              <pc226:chgData name="Ola Zeineddine" userId="bf6d12bf-4159-428f-bea4-0dcfb4800e59" providerId="ADAL" clId="{B46DE3DF-19EE-D145-8FFC-9F3CFD378C9D}" dt="2026-01-16T15:20:55.797" v="511"/>
              <pc2:cmMkLst xmlns:pc2="http://schemas.microsoft.com/office/powerpoint/2019/9/main/command">
                <pc:docMk/>
                <pc:sldMk cId="3269263934" sldId="268"/>
                <pc2:cmMk id="{474EDE3A-3911-4152-B048-71EB500B36A1}"/>
              </pc2:cmMkLst>
            </pc226:cmChg>
            <pc226:cmChg xmlns:pc226="http://schemas.microsoft.com/office/powerpoint/2022/06/main/command" chg="del">
              <pc226:chgData name="Ola Zeineddine" userId="bf6d12bf-4159-428f-bea4-0dcfb4800e59" providerId="ADAL" clId="{B46DE3DF-19EE-D145-8FFC-9F3CFD378C9D}" dt="2026-01-15T03:06:22.140" v="470"/>
              <pc2:cmMkLst xmlns:pc2="http://schemas.microsoft.com/office/powerpoint/2019/9/main/command">
                <pc:docMk/>
                <pc:sldMk cId="3269263934" sldId="268"/>
                <pc2:cmMk id="{545CF84E-2127-413F-8B3E-01CCC10B45E3}"/>
              </pc2:cmMkLst>
            </pc226:cmChg>
            <pc226:cmChg xmlns:pc226="http://schemas.microsoft.com/office/powerpoint/2022/06/main/command" chg="del">
              <pc226:chgData name="Ola Zeineddine" userId="bf6d12bf-4159-428f-bea4-0dcfb4800e59" providerId="ADAL" clId="{B46DE3DF-19EE-D145-8FFC-9F3CFD378C9D}" dt="2026-01-15T03:06:24.177" v="471"/>
              <pc2:cmMkLst xmlns:pc2="http://schemas.microsoft.com/office/powerpoint/2019/9/main/command">
                <pc:docMk/>
                <pc:sldMk cId="3269263934" sldId="268"/>
                <pc2:cmMk id="{0140A0BB-E65C-4372-BEC0-C545D67E4833}"/>
              </pc2:cmMkLst>
            </pc226:cmChg>
          </p:ext>
        </pc:extLst>
      </pc:sldChg>
      <pc:sldChg chg="delCm modNotesTx">
        <pc:chgData name="Ola Zeineddine" userId="bf6d12bf-4159-428f-bea4-0dcfb4800e59" providerId="ADAL" clId="{B46DE3DF-19EE-D145-8FFC-9F3CFD378C9D}" dt="2026-01-15T03:07:47.814" v="487"/>
        <pc:sldMkLst>
          <pc:docMk/>
          <pc:sldMk cId="1133213699" sldId="270"/>
        </pc:sldMkLst>
        <pc:extLst>
          <p:ext xmlns:p="http://schemas.openxmlformats.org/presentationml/2006/main" uri="{D6D511B9-2390-475A-947B-AFAB55BFBCF1}">
            <pc226:cmChg xmlns:pc226="http://schemas.microsoft.com/office/powerpoint/2022/06/main/command" chg="del">
              <pc226:chgData name="Ola Zeineddine" userId="bf6d12bf-4159-428f-bea4-0dcfb4800e59" providerId="ADAL" clId="{B46DE3DF-19EE-D145-8FFC-9F3CFD378C9D}" dt="2026-01-15T03:07:47.814" v="487"/>
              <pc2:cmMkLst xmlns:pc2="http://schemas.microsoft.com/office/powerpoint/2019/9/main/command">
                <pc:docMk/>
                <pc:sldMk cId="1133213699" sldId="270"/>
                <pc2:cmMk id="{D8E16A7F-7E6D-4B98-877D-8B300C806325}"/>
              </pc2:cmMkLst>
            </pc226:cmChg>
          </p:ext>
        </pc:extLst>
      </pc:sldChg>
      <pc:sldChg chg="delCm modCm">
        <pc:chgData name="Ola Zeineddine" userId="bf6d12bf-4159-428f-bea4-0dcfb4800e59" providerId="ADAL" clId="{B46DE3DF-19EE-D145-8FFC-9F3CFD378C9D}" dt="2026-01-16T16:46:33.944" v="901"/>
        <pc:sldMkLst>
          <pc:docMk/>
          <pc:sldMk cId="4126287623" sldId="314"/>
        </pc:sldMkLst>
        <pc:extLst>
          <p:ext xmlns:p="http://schemas.openxmlformats.org/presentationml/2006/main" uri="{D6D511B9-2390-475A-947B-AFAB55BFBCF1}">
            <pc226:cmChg xmlns:pc226="http://schemas.microsoft.com/office/powerpoint/2022/06/main/command" chg="mod">
              <pc226:chgData name="Ola Zeineddine" userId="bf6d12bf-4159-428f-bea4-0dcfb4800e59" providerId="ADAL" clId="{B46DE3DF-19EE-D145-8FFC-9F3CFD378C9D}" dt="2026-01-16T16:46:33.944" v="901"/>
              <pc2:cmMkLst xmlns:pc2="http://schemas.microsoft.com/office/powerpoint/2019/9/main/command">
                <pc:docMk/>
                <pc:sldMk cId="4126287623" sldId="314"/>
                <pc2:cmMk id="{F4961919-3396-48B5-BA2F-F58F1D9B0B9C}"/>
              </pc2:cmMkLst>
            </pc226:cmChg>
            <pc226:cmChg xmlns:pc226="http://schemas.microsoft.com/office/powerpoint/2022/06/main/command" chg="del">
              <pc226:chgData name="Ola Zeineddine" userId="bf6d12bf-4159-428f-bea4-0dcfb4800e59" providerId="ADAL" clId="{B46DE3DF-19EE-D145-8FFC-9F3CFD378C9D}" dt="2026-01-15T03:06:45.519" v="474"/>
              <pc2:cmMkLst xmlns:pc2="http://schemas.microsoft.com/office/powerpoint/2019/9/main/command">
                <pc:docMk/>
                <pc:sldMk cId="4126287623" sldId="314"/>
                <pc2:cmMk id="{F3C0E274-281F-4CED-8F90-C204385FEBC9}"/>
              </pc2:cmMkLst>
            </pc226:cmChg>
            <pc226:cmChg xmlns:pc226="http://schemas.microsoft.com/office/powerpoint/2022/06/main/command" chg="del">
              <pc226:chgData name="Ola Zeineddine" userId="bf6d12bf-4159-428f-bea4-0dcfb4800e59" providerId="ADAL" clId="{B46DE3DF-19EE-D145-8FFC-9F3CFD378C9D}" dt="2026-01-15T03:06:48.149" v="475"/>
              <pc2:cmMkLst xmlns:pc2="http://schemas.microsoft.com/office/powerpoint/2019/9/main/command">
                <pc:docMk/>
                <pc:sldMk cId="4126287623" sldId="314"/>
                <pc2:cmMk id="{B56DB59A-4875-43B6-9F9B-BC1F8042AFCD}"/>
              </pc2:cmMkLst>
            </pc226:cmChg>
            <pc226:cmChg xmlns:pc226="http://schemas.microsoft.com/office/powerpoint/2022/06/main/command" chg="del">
              <pc226:chgData name="Ola Zeineddine" userId="bf6d12bf-4159-428f-bea4-0dcfb4800e59" providerId="ADAL" clId="{B46DE3DF-19EE-D145-8FFC-9F3CFD378C9D}" dt="2026-01-15T03:06:42.771" v="473"/>
              <pc2:cmMkLst xmlns:pc2="http://schemas.microsoft.com/office/powerpoint/2019/9/main/command">
                <pc:docMk/>
                <pc:sldMk cId="4126287623" sldId="314"/>
                <pc2:cmMk id="{85D4E6AB-A615-41A3-B862-3E1DAAC17602}"/>
              </pc2:cmMkLst>
            </pc226:cmChg>
            <pc226:cmChg xmlns:pc226="http://schemas.microsoft.com/office/powerpoint/2022/06/main/command" chg="del">
              <pc226:chgData name="Ola Zeineddine" userId="bf6d12bf-4159-428f-bea4-0dcfb4800e59" providerId="ADAL" clId="{B46DE3DF-19EE-D145-8FFC-9F3CFD378C9D}" dt="2026-01-15T03:06:40.523" v="472"/>
              <pc2:cmMkLst xmlns:pc2="http://schemas.microsoft.com/office/powerpoint/2019/9/main/command">
                <pc:docMk/>
                <pc:sldMk cId="4126287623" sldId="314"/>
                <pc2:cmMk id="{8D5507D0-D430-48AC-8968-4811290DF282}"/>
              </pc2:cmMkLst>
            </pc226:cmChg>
          </p:ext>
        </pc:extLst>
      </pc:sldChg>
      <pc:sldChg chg="modSp mod modClrScheme modCm chgLayout modNotesTx">
        <pc:chgData name="Ola Zeineddine" userId="bf6d12bf-4159-428f-bea4-0dcfb4800e59" providerId="ADAL" clId="{B46DE3DF-19EE-D145-8FFC-9F3CFD378C9D}" dt="2026-01-16T17:27:30.218" v="1063"/>
        <pc:sldMkLst>
          <pc:docMk/>
          <pc:sldMk cId="15051492" sldId="331"/>
        </pc:sldMkLst>
        <pc:spChg chg="mod">
          <ac:chgData name="Ola Zeineddine" userId="bf6d12bf-4159-428f-bea4-0dcfb4800e59" providerId="ADAL" clId="{B46DE3DF-19EE-D145-8FFC-9F3CFD378C9D}" dt="2026-01-16T03:17:19.846" v="492" actId="14100"/>
          <ac:spMkLst>
            <pc:docMk/>
            <pc:sldMk cId="15051492" sldId="331"/>
            <ac:spMk id="5" creationId="{0B818888-AF6E-9C04-B824-EF2BB14F5C91}"/>
          </ac:spMkLst>
        </pc:spChg>
        <pc:spChg chg="mod">
          <ac:chgData name="Ola Zeineddine" userId="bf6d12bf-4159-428f-bea4-0dcfb4800e59" providerId="ADAL" clId="{B46DE3DF-19EE-D145-8FFC-9F3CFD378C9D}" dt="2026-01-16T17:02:22.785" v="1002" actId="179"/>
          <ac:spMkLst>
            <pc:docMk/>
            <pc:sldMk cId="15051492" sldId="331"/>
            <ac:spMk id="10" creationId="{1411F472-D2BC-3120-4A78-6A71472FDF9C}"/>
          </ac:spMkLst>
        </pc:spChg>
        <pc:extLst>
          <p:ext xmlns:p="http://schemas.openxmlformats.org/presentationml/2006/main" uri="{D6D511B9-2390-475A-947B-AFAB55BFBCF1}">
            <pc226:cmChg xmlns:pc226="http://schemas.microsoft.com/office/powerpoint/2022/06/main/command" chg="mod">
              <pc226:chgData name="Ola Zeineddine" userId="bf6d12bf-4159-428f-bea4-0dcfb4800e59" providerId="ADAL" clId="{B46DE3DF-19EE-D145-8FFC-9F3CFD378C9D}" dt="2026-01-16T03:23:03.808" v="497"/>
              <pc2:cmMkLst xmlns:pc2="http://schemas.microsoft.com/office/powerpoint/2019/9/main/command">
                <pc:docMk/>
                <pc:sldMk cId="15051492" sldId="331"/>
                <pc2:cmMk id="{6E0A2D0F-2FDB-4584-9B32-104E07ACBADB}"/>
              </pc2:cmMkLst>
            </pc226:cmChg>
            <pc226:cmChg xmlns:pc226="http://schemas.microsoft.com/office/powerpoint/2022/06/main/command" chg="mod">
              <pc226:chgData name="Ola Zeineddine" userId="bf6d12bf-4159-428f-bea4-0dcfb4800e59" providerId="ADAL" clId="{B46DE3DF-19EE-D145-8FFC-9F3CFD378C9D}" dt="2026-01-16T17:27:30.218" v="1063"/>
              <pc2:cmMkLst xmlns:pc2="http://schemas.microsoft.com/office/powerpoint/2019/9/main/command">
                <pc:docMk/>
                <pc:sldMk cId="15051492" sldId="331"/>
                <pc2:cmMk id="{3CAD9E1A-407F-408B-94AD-BC0AD70D8DF3}"/>
              </pc2:cmMkLst>
            </pc226:cmChg>
            <pc226:cmChg xmlns:pc226="http://schemas.microsoft.com/office/powerpoint/2022/06/main/command" chg="mod">
              <pc226:chgData name="Ola Zeineddine" userId="bf6d12bf-4159-428f-bea4-0dcfb4800e59" providerId="ADAL" clId="{B46DE3DF-19EE-D145-8FFC-9F3CFD378C9D}" dt="2026-01-16T03:22:58.149" v="496"/>
              <pc2:cmMkLst xmlns:pc2="http://schemas.microsoft.com/office/powerpoint/2019/9/main/command">
                <pc:docMk/>
                <pc:sldMk cId="15051492" sldId="331"/>
                <pc2:cmMk id="{5511D664-306D-4219-872D-297D0744A3A3}"/>
              </pc2:cmMkLst>
            </pc226:cmChg>
          </p:ext>
        </pc:extLst>
      </pc:sldChg>
      <pc:sldChg chg="delCm">
        <pc:chgData name="Ola Zeineddine" userId="bf6d12bf-4159-428f-bea4-0dcfb4800e59" providerId="ADAL" clId="{B46DE3DF-19EE-D145-8FFC-9F3CFD378C9D}" dt="2026-01-15T03:07:14.611" v="481"/>
        <pc:sldMkLst>
          <pc:docMk/>
          <pc:sldMk cId="1801160034" sldId="337"/>
        </pc:sldMkLst>
        <pc:extLst>
          <p:ext xmlns:p="http://schemas.openxmlformats.org/presentationml/2006/main" uri="{D6D511B9-2390-475A-947B-AFAB55BFBCF1}">
            <pc226:cmChg xmlns:pc226="http://schemas.microsoft.com/office/powerpoint/2022/06/main/command" chg="del">
              <pc226:chgData name="Ola Zeineddine" userId="bf6d12bf-4159-428f-bea4-0dcfb4800e59" providerId="ADAL" clId="{B46DE3DF-19EE-D145-8FFC-9F3CFD378C9D}" dt="2026-01-15T03:07:06.298" v="480"/>
              <pc2:cmMkLst xmlns:pc2="http://schemas.microsoft.com/office/powerpoint/2019/9/main/command">
                <pc:docMk/>
                <pc:sldMk cId="1801160034" sldId="337"/>
                <pc2:cmMk id="{D4392201-0FBF-4839-9A80-FCBC29EA6E32}"/>
              </pc2:cmMkLst>
            </pc226:cmChg>
            <pc226:cmChg xmlns:pc226="http://schemas.microsoft.com/office/powerpoint/2022/06/main/command" chg="del">
              <pc226:chgData name="Ola Zeineddine" userId="bf6d12bf-4159-428f-bea4-0dcfb4800e59" providerId="ADAL" clId="{B46DE3DF-19EE-D145-8FFC-9F3CFD378C9D}" dt="2026-01-15T03:07:02.810" v="478"/>
              <pc2:cmMkLst xmlns:pc2="http://schemas.microsoft.com/office/powerpoint/2019/9/main/command">
                <pc:docMk/>
                <pc:sldMk cId="1801160034" sldId="337"/>
                <pc2:cmMk id="{71D7BA14-EC1B-448C-9145-28EE8B7F09FF}"/>
              </pc2:cmMkLst>
            </pc226:cmChg>
            <pc226:cmChg xmlns:pc226="http://schemas.microsoft.com/office/powerpoint/2022/06/main/command" chg="del">
              <pc226:chgData name="Ola Zeineddine" userId="bf6d12bf-4159-428f-bea4-0dcfb4800e59" providerId="ADAL" clId="{B46DE3DF-19EE-D145-8FFC-9F3CFD378C9D}" dt="2026-01-15T03:06:57.612" v="476"/>
              <pc2:cmMkLst xmlns:pc2="http://schemas.microsoft.com/office/powerpoint/2019/9/main/command">
                <pc:docMk/>
                <pc:sldMk cId="1801160034" sldId="337"/>
                <pc2:cmMk id="{8105AF3D-989B-4C88-933D-012BE04944D7}"/>
              </pc2:cmMkLst>
            </pc226:cmChg>
            <pc226:cmChg xmlns:pc226="http://schemas.microsoft.com/office/powerpoint/2022/06/main/command" chg="del">
              <pc226:chgData name="Ola Zeineddine" userId="bf6d12bf-4159-428f-bea4-0dcfb4800e59" providerId="ADAL" clId="{B46DE3DF-19EE-D145-8FFC-9F3CFD378C9D}" dt="2026-01-15T03:07:04.509" v="479"/>
              <pc2:cmMkLst xmlns:pc2="http://schemas.microsoft.com/office/powerpoint/2019/9/main/command">
                <pc:docMk/>
                <pc:sldMk cId="1801160034" sldId="337"/>
                <pc2:cmMk id="{4D0C2D62-64A1-4C2D-B069-A5D23A76FDA5}"/>
              </pc2:cmMkLst>
            </pc226:cmChg>
            <pc226:cmChg xmlns:pc226="http://schemas.microsoft.com/office/powerpoint/2022/06/main/command" chg="del">
              <pc226:chgData name="Ola Zeineddine" userId="bf6d12bf-4159-428f-bea4-0dcfb4800e59" providerId="ADAL" clId="{B46DE3DF-19EE-D145-8FFC-9F3CFD378C9D}" dt="2026-01-15T03:06:59.851" v="477"/>
              <pc2:cmMkLst xmlns:pc2="http://schemas.microsoft.com/office/powerpoint/2019/9/main/command">
                <pc:docMk/>
                <pc:sldMk cId="1801160034" sldId="337"/>
                <pc2:cmMk id="{7D4D6274-142D-4F60-85D0-D390A260456A}"/>
              </pc2:cmMkLst>
            </pc226:cmChg>
            <pc226:cmChg xmlns:pc226="http://schemas.microsoft.com/office/powerpoint/2022/06/main/command" chg="del">
              <pc226:chgData name="Ola Zeineddine" userId="bf6d12bf-4159-428f-bea4-0dcfb4800e59" providerId="ADAL" clId="{B46DE3DF-19EE-D145-8FFC-9F3CFD378C9D}" dt="2026-01-15T03:07:14.611" v="481"/>
              <pc2:cmMkLst xmlns:pc2="http://schemas.microsoft.com/office/powerpoint/2019/9/main/command">
                <pc:docMk/>
                <pc:sldMk cId="1801160034" sldId="337"/>
                <pc2:cmMk id="{06FD7ECC-F877-43E0-BE5B-514B93DBB518}"/>
              </pc2:cmMkLst>
            </pc226:cmChg>
          </p:ext>
        </pc:extLst>
      </pc:sldChg>
      <pc:sldChg chg="modSp mod delCm modCm modNotesTx">
        <pc:chgData name="Ola Zeineddine" userId="bf6d12bf-4159-428f-bea4-0dcfb4800e59" providerId="ADAL" clId="{B46DE3DF-19EE-D145-8FFC-9F3CFD378C9D}" dt="2026-01-16T16:46:27.365" v="900"/>
        <pc:sldMkLst>
          <pc:docMk/>
          <pc:sldMk cId="3724820707" sldId="338"/>
        </pc:sldMkLst>
        <pc:spChg chg="mod">
          <ac:chgData name="Ola Zeineddine" userId="bf6d12bf-4159-428f-bea4-0dcfb4800e59" providerId="ADAL" clId="{B46DE3DF-19EE-D145-8FFC-9F3CFD378C9D}" dt="2026-01-12T15:43:36.886" v="10" actId="20577"/>
          <ac:spMkLst>
            <pc:docMk/>
            <pc:sldMk cId="3724820707" sldId="338"/>
            <ac:spMk id="2" creationId="{7479885B-4F7A-9682-85CB-26C20E290ACD}"/>
          </ac:spMkLst>
        </pc:spChg>
        <pc:spChg chg="mod">
          <ac:chgData name="Ola Zeineddine" userId="bf6d12bf-4159-428f-bea4-0dcfb4800e59" providerId="ADAL" clId="{B46DE3DF-19EE-D145-8FFC-9F3CFD378C9D}" dt="2026-01-12T16:17:13.419" v="21" actId="11"/>
          <ac:spMkLst>
            <pc:docMk/>
            <pc:sldMk cId="3724820707" sldId="338"/>
            <ac:spMk id="4" creationId="{0EC738BC-F1BE-7FAF-A134-880DFC7D0E7C}"/>
          </ac:spMkLst>
        </pc:spChg>
        <pc:extLst>
          <p:ext xmlns:p="http://schemas.openxmlformats.org/presentationml/2006/main" uri="{D6D511B9-2390-475A-947B-AFAB55BFBCF1}">
            <pc226:cmChg xmlns:pc226="http://schemas.microsoft.com/office/powerpoint/2022/06/main/command" chg="del">
              <pc226:chgData name="Ola Zeineddine" userId="bf6d12bf-4159-428f-bea4-0dcfb4800e59" providerId="ADAL" clId="{B46DE3DF-19EE-D145-8FFC-9F3CFD378C9D}" dt="2026-01-15T03:07:29.945" v="483"/>
              <pc2:cmMkLst xmlns:pc2="http://schemas.microsoft.com/office/powerpoint/2019/9/main/command">
                <pc:docMk/>
                <pc:sldMk cId="3724820707" sldId="338"/>
                <pc2:cmMk id="{FE0A720D-4544-4196-A4B1-76210B4A4DBF}"/>
              </pc2:cmMkLst>
            </pc226:cmChg>
            <pc226:cmChg xmlns:pc226="http://schemas.microsoft.com/office/powerpoint/2022/06/main/command" chg="del">
              <pc226:chgData name="Ola Zeineddine" userId="bf6d12bf-4159-428f-bea4-0dcfb4800e59" providerId="ADAL" clId="{B46DE3DF-19EE-D145-8FFC-9F3CFD378C9D}" dt="2026-01-15T03:07:27.258" v="482"/>
              <pc2:cmMkLst xmlns:pc2="http://schemas.microsoft.com/office/powerpoint/2019/9/main/command">
                <pc:docMk/>
                <pc:sldMk cId="3724820707" sldId="338"/>
                <pc2:cmMk id="{806FA0A7-965F-4EAB-A176-0B38462F5C7A}"/>
              </pc2:cmMkLst>
            </pc226:cmChg>
            <pc226:cmChg xmlns:pc226="http://schemas.microsoft.com/office/powerpoint/2022/06/main/command" chg="del">
              <pc226:chgData name="Ola Zeineddine" userId="bf6d12bf-4159-428f-bea4-0dcfb4800e59" providerId="ADAL" clId="{B46DE3DF-19EE-D145-8FFC-9F3CFD378C9D}" dt="2026-01-15T03:07:32.387" v="484"/>
              <pc2:cmMkLst xmlns:pc2="http://schemas.microsoft.com/office/powerpoint/2019/9/main/command">
                <pc:docMk/>
                <pc:sldMk cId="3724820707" sldId="338"/>
                <pc2:cmMk id="{078E26D5-D12E-4093-98F6-A051FEA0525F}"/>
              </pc2:cmMkLst>
            </pc226:cmChg>
            <pc226:cmChg xmlns:pc226="http://schemas.microsoft.com/office/powerpoint/2022/06/main/command" chg="del">
              <pc226:chgData name="Ola Zeineddine" userId="bf6d12bf-4159-428f-bea4-0dcfb4800e59" providerId="ADAL" clId="{B46DE3DF-19EE-D145-8FFC-9F3CFD378C9D}" dt="2026-01-15T03:07:34.488" v="485"/>
              <pc2:cmMkLst xmlns:pc2="http://schemas.microsoft.com/office/powerpoint/2019/9/main/command">
                <pc:docMk/>
                <pc:sldMk cId="3724820707" sldId="338"/>
                <pc2:cmMk id="{146ECADC-EF93-459D-9A88-C16A2828C6C2}"/>
              </pc2:cmMkLst>
            </pc226:cmChg>
            <pc226:cmChg xmlns:pc226="http://schemas.microsoft.com/office/powerpoint/2022/06/main/command" chg="mod">
              <pc226:chgData name="Ola Zeineddine" userId="bf6d12bf-4159-428f-bea4-0dcfb4800e59" providerId="ADAL" clId="{B46DE3DF-19EE-D145-8FFC-9F3CFD378C9D}" dt="2026-01-16T16:46:27.365" v="900"/>
              <pc2:cmMkLst xmlns:pc2="http://schemas.microsoft.com/office/powerpoint/2019/9/main/command">
                <pc:docMk/>
                <pc:sldMk cId="3724820707" sldId="338"/>
                <pc2:cmMk id="{A77305F1-74F4-408F-AFDB-7BD94912982B}"/>
              </pc2:cmMkLst>
            </pc226:cmChg>
            <pc226:cmChg xmlns:pc226="http://schemas.microsoft.com/office/powerpoint/2022/06/main/command" chg="del">
              <pc226:chgData name="Ola Zeineddine" userId="bf6d12bf-4159-428f-bea4-0dcfb4800e59" providerId="ADAL" clId="{B46DE3DF-19EE-D145-8FFC-9F3CFD378C9D}" dt="2026-01-15T03:07:40.609" v="486"/>
              <pc2:cmMkLst xmlns:pc2="http://schemas.microsoft.com/office/powerpoint/2019/9/main/command">
                <pc:docMk/>
                <pc:sldMk cId="3724820707" sldId="338"/>
                <pc2:cmMk id="{9575A6F3-7C7D-458C-A5BF-B82B32EA827A}"/>
              </pc2:cmMkLst>
            </pc226:cmChg>
          </p:ext>
        </pc:extLst>
      </pc:sldChg>
      <pc:sldChg chg="delCm">
        <pc:chgData name="Ola Zeineddine" userId="bf6d12bf-4159-428f-bea4-0dcfb4800e59" providerId="ADAL" clId="{B46DE3DF-19EE-D145-8FFC-9F3CFD378C9D}" dt="2026-01-15T03:06:18.406" v="469"/>
        <pc:sldMkLst>
          <pc:docMk/>
          <pc:sldMk cId="2286416507" sldId="339"/>
        </pc:sldMkLst>
        <pc:extLst>
          <p:ext xmlns:p="http://schemas.openxmlformats.org/presentationml/2006/main" uri="{D6D511B9-2390-475A-947B-AFAB55BFBCF1}">
            <pc226:cmChg xmlns:pc226="http://schemas.microsoft.com/office/powerpoint/2022/06/main/command" chg="del">
              <pc226:chgData name="Ola Zeineddine" userId="bf6d12bf-4159-428f-bea4-0dcfb4800e59" providerId="ADAL" clId="{B46DE3DF-19EE-D145-8FFC-9F3CFD378C9D}" dt="2026-01-15T03:06:18.406" v="469"/>
              <pc2:cmMkLst xmlns:pc2="http://schemas.microsoft.com/office/powerpoint/2019/9/main/command">
                <pc:docMk/>
                <pc:sldMk cId="2286416507" sldId="339"/>
                <pc2:cmMk id="{5D8C6607-B5C0-439E-A98F-7290C1CAEF3D}"/>
              </pc2:cmMkLst>
            </pc226:cmChg>
          </p:ext>
        </pc:extLst>
      </pc:sldChg>
      <pc:sldChg chg="addSp delSp modSp mod modCm modNotesTx">
        <pc:chgData name="Ola Zeineddine" userId="bf6d12bf-4159-428f-bea4-0dcfb4800e59" providerId="ADAL" clId="{B46DE3DF-19EE-D145-8FFC-9F3CFD378C9D}" dt="2026-01-16T16:47:06.097" v="903"/>
        <pc:sldMkLst>
          <pc:docMk/>
          <pc:sldMk cId="189127289" sldId="340"/>
        </pc:sldMkLst>
        <pc:spChg chg="add mod">
          <ac:chgData name="Ola Zeineddine" userId="bf6d12bf-4159-428f-bea4-0dcfb4800e59" providerId="ADAL" clId="{B46DE3DF-19EE-D145-8FFC-9F3CFD378C9D}" dt="2026-01-16T16:39:34.487" v="855" actId="167"/>
          <ac:spMkLst>
            <pc:docMk/>
            <pc:sldMk cId="189127289" sldId="340"/>
            <ac:spMk id="53" creationId="{167FFE08-2E06-F563-6583-7BE2AFF23EA1}"/>
          </ac:spMkLst>
        </pc:spChg>
        <pc:graphicFrameChg chg="add mod modGraphic">
          <ac:chgData name="Ola Zeineddine" userId="bf6d12bf-4159-428f-bea4-0dcfb4800e59" providerId="ADAL" clId="{B46DE3DF-19EE-D145-8FFC-9F3CFD378C9D}" dt="2026-01-16T16:44:28.555" v="887" actId="14734"/>
          <ac:graphicFrameMkLst>
            <pc:docMk/>
            <pc:sldMk cId="189127289" sldId="340"/>
            <ac:graphicFrameMk id="3" creationId="{BDDB8B99-8B0E-615D-94CA-7671D917C1C3}"/>
          </ac:graphicFrameMkLst>
        </pc:graphicFrameChg>
        <pc:extLst>
          <p:ext xmlns:p="http://schemas.openxmlformats.org/presentationml/2006/main" uri="{D6D511B9-2390-475A-947B-AFAB55BFBCF1}">
            <pc226:cmChg xmlns:pc226="http://schemas.microsoft.com/office/powerpoint/2022/06/main/command" chg="mod">
              <pc226:chgData name="Ola Zeineddine" userId="bf6d12bf-4159-428f-bea4-0dcfb4800e59" providerId="ADAL" clId="{B46DE3DF-19EE-D145-8FFC-9F3CFD378C9D}" dt="2026-01-16T16:47:06.097" v="903"/>
              <pc2:cmMkLst xmlns:pc2="http://schemas.microsoft.com/office/powerpoint/2019/9/main/command">
                <pc:docMk/>
                <pc:sldMk cId="189127289" sldId="340"/>
                <pc2:cmMk id="{92E8FB0B-58D3-49F7-8CC6-12AB2CE83D1D}"/>
              </pc2:cmMkLst>
            </pc226:cmChg>
            <pc226:cmChg xmlns:pc226="http://schemas.microsoft.com/office/powerpoint/2022/06/main/command" chg="mod">
              <pc226:chgData name="Ola Zeineddine" userId="bf6d12bf-4159-428f-bea4-0dcfb4800e59" providerId="ADAL" clId="{B46DE3DF-19EE-D145-8FFC-9F3CFD378C9D}" dt="2026-01-16T16:46:01.026" v="898"/>
              <pc2:cmMkLst xmlns:pc2="http://schemas.microsoft.com/office/powerpoint/2019/9/main/command">
                <pc:docMk/>
                <pc:sldMk cId="189127289" sldId="340"/>
                <pc2:cmMk id="{AACDDD45-CDFD-4B04-890F-175166312FC2}"/>
              </pc2:cmMkLst>
            </pc226:cmChg>
            <pc226:cmChg xmlns:pc226="http://schemas.microsoft.com/office/powerpoint/2022/06/main/command" chg="mod">
              <pc226:chgData name="Ola Zeineddine" userId="bf6d12bf-4159-428f-bea4-0dcfb4800e59" providerId="ADAL" clId="{B46DE3DF-19EE-D145-8FFC-9F3CFD378C9D}" dt="2026-01-16T16:45:45.220" v="896"/>
              <pc2:cmMkLst xmlns:pc2="http://schemas.microsoft.com/office/powerpoint/2019/9/main/command">
                <pc:docMk/>
                <pc:sldMk cId="189127289" sldId="340"/>
                <pc2:cmMk id="{E5AAD946-B37F-48BD-9E75-F2D162487307}"/>
              </pc2:cmMkLst>
            </pc226:cmChg>
            <pc226:cmChg xmlns:pc226="http://schemas.microsoft.com/office/powerpoint/2022/06/main/command" chg="mod">
              <pc226:chgData name="Ola Zeineddine" userId="bf6d12bf-4159-428f-bea4-0dcfb4800e59" providerId="ADAL" clId="{B46DE3DF-19EE-D145-8FFC-9F3CFD378C9D}" dt="2026-01-16T16:46:12.446" v="899"/>
              <pc2:cmMkLst xmlns:pc2="http://schemas.microsoft.com/office/powerpoint/2019/9/main/command">
                <pc:docMk/>
                <pc:sldMk cId="189127289" sldId="340"/>
                <pc2:cmMk id="{DA2B739E-D7DB-4301-B23B-BF08C62CE0BB}"/>
              </pc2:cmMkLst>
            </pc226:cmChg>
            <pc226:cmChg xmlns:pc226="http://schemas.microsoft.com/office/powerpoint/2022/06/main/command" chg="mod">
              <pc226:chgData name="Ola Zeineddine" userId="bf6d12bf-4159-428f-bea4-0dcfb4800e59" providerId="ADAL" clId="{B46DE3DF-19EE-D145-8FFC-9F3CFD378C9D}" dt="2026-01-16T16:45:50.003" v="897"/>
              <pc2:cmMkLst xmlns:pc2="http://schemas.microsoft.com/office/powerpoint/2019/9/main/command">
                <pc:docMk/>
                <pc:sldMk cId="189127289" sldId="340"/>
                <pc2:cmMk id="{BF6871B9-76F8-4BC9-85FF-CE7F0F862651}"/>
              </pc2:cmMkLst>
            </pc226:cmChg>
          </p:ext>
        </pc:extLst>
      </pc:sldChg>
      <pc:sldChg chg="modSp mod modCm modNotesTx">
        <pc:chgData name="Ola Zeineddine" userId="bf6d12bf-4159-428f-bea4-0dcfb4800e59" providerId="ADAL" clId="{B46DE3DF-19EE-D145-8FFC-9F3CFD378C9D}" dt="2026-01-16T16:47:11.835" v="904"/>
        <pc:sldMkLst>
          <pc:docMk/>
          <pc:sldMk cId="591292502" sldId="342"/>
        </pc:sldMkLst>
        <pc:spChg chg="mod">
          <ac:chgData name="Ola Zeineddine" userId="bf6d12bf-4159-428f-bea4-0dcfb4800e59" providerId="ADAL" clId="{B46DE3DF-19EE-D145-8FFC-9F3CFD378C9D}" dt="2026-01-12T16:29:20.244" v="191" actId="11"/>
          <ac:spMkLst>
            <pc:docMk/>
            <pc:sldMk cId="591292502" sldId="342"/>
            <ac:spMk id="4" creationId="{741F2D69-62E4-2B4D-229A-6EB7AFD02BF9}"/>
          </ac:spMkLst>
        </pc:spChg>
        <pc:spChg chg="mod">
          <ac:chgData name="Ola Zeineddine" userId="bf6d12bf-4159-428f-bea4-0dcfb4800e59" providerId="ADAL" clId="{B46DE3DF-19EE-D145-8FFC-9F3CFD378C9D}" dt="2026-01-12T16:28:39.707" v="172" actId="20577"/>
          <ac:spMkLst>
            <pc:docMk/>
            <pc:sldMk cId="591292502" sldId="342"/>
            <ac:spMk id="8" creationId="{B0BCE867-1750-C9F5-F733-DD7E112B8DB1}"/>
          </ac:spMkLst>
        </pc:spChg>
        <pc:extLst>
          <p:ext xmlns:p="http://schemas.openxmlformats.org/presentationml/2006/main" uri="{D6D511B9-2390-475A-947B-AFAB55BFBCF1}">
            <pc226:cmChg xmlns:pc226="http://schemas.microsoft.com/office/powerpoint/2022/06/main/command" chg="mod">
              <pc226:chgData name="Ola Zeineddine" userId="bf6d12bf-4159-428f-bea4-0dcfb4800e59" providerId="ADAL" clId="{B46DE3DF-19EE-D145-8FFC-9F3CFD378C9D}" dt="2026-01-16T16:47:11.835" v="904"/>
              <pc2:cmMkLst xmlns:pc2="http://schemas.microsoft.com/office/powerpoint/2019/9/main/command">
                <pc:docMk/>
                <pc:sldMk cId="591292502" sldId="342"/>
                <pc2:cmMk id="{245C34A0-597A-49AC-AA6F-6DB8930FED47}"/>
              </pc2:cmMkLst>
            </pc226:cmChg>
          </p:ext>
        </pc:extLst>
      </pc:sldChg>
      <pc:sldChg chg="delCm">
        <pc:chgData name="Ola Zeineddine" userId="bf6d12bf-4159-428f-bea4-0dcfb4800e59" providerId="ADAL" clId="{B46DE3DF-19EE-D145-8FFC-9F3CFD378C9D}" dt="2026-01-15T03:06:13.421" v="468"/>
        <pc:sldMkLst>
          <pc:docMk/>
          <pc:sldMk cId="1757713174" sldId="343"/>
        </pc:sldMkLst>
        <pc:extLst>
          <p:ext xmlns:p="http://schemas.openxmlformats.org/presentationml/2006/main" uri="{D6D511B9-2390-475A-947B-AFAB55BFBCF1}">
            <pc226:cmChg xmlns:pc226="http://schemas.microsoft.com/office/powerpoint/2022/06/main/command" chg="del">
              <pc226:chgData name="Ola Zeineddine" userId="bf6d12bf-4159-428f-bea4-0dcfb4800e59" providerId="ADAL" clId="{B46DE3DF-19EE-D145-8FFC-9F3CFD378C9D}" dt="2026-01-15T03:06:13.421" v="468"/>
              <pc2:cmMkLst xmlns:pc2="http://schemas.microsoft.com/office/powerpoint/2019/9/main/command">
                <pc:docMk/>
                <pc:sldMk cId="1757713174" sldId="343"/>
                <pc2:cmMk id="{F56BBE63-2280-4240-A850-B349E947A8A0}"/>
              </pc2:cmMkLst>
            </pc226:cmChg>
            <pc226:cmChg xmlns:pc226="http://schemas.microsoft.com/office/powerpoint/2022/06/main/command" chg="del">
              <pc226:chgData name="Ola Zeineddine" userId="bf6d12bf-4159-428f-bea4-0dcfb4800e59" providerId="ADAL" clId="{B46DE3DF-19EE-D145-8FFC-9F3CFD378C9D}" dt="2026-01-15T03:06:07.493" v="466"/>
              <pc2:cmMkLst xmlns:pc2="http://schemas.microsoft.com/office/powerpoint/2019/9/main/command">
                <pc:docMk/>
                <pc:sldMk cId="1757713174" sldId="343"/>
                <pc2:cmMk id="{C2D9D090-0D52-4BBD-A54C-56900EA20CF6}"/>
              </pc2:cmMkLst>
            </pc226:cmChg>
            <pc226:cmChg xmlns:pc226="http://schemas.microsoft.com/office/powerpoint/2022/06/main/command" chg="del">
              <pc226:chgData name="Ola Zeineddine" userId="bf6d12bf-4159-428f-bea4-0dcfb4800e59" providerId="ADAL" clId="{B46DE3DF-19EE-D145-8FFC-9F3CFD378C9D}" dt="2026-01-15T03:06:10.857" v="467"/>
              <pc2:cmMkLst xmlns:pc2="http://schemas.microsoft.com/office/powerpoint/2019/9/main/command">
                <pc:docMk/>
                <pc:sldMk cId="1757713174" sldId="343"/>
                <pc2:cmMk id="{0362C0E9-718A-41C6-967D-5480298FFE39}"/>
              </pc2:cmMkLst>
            </pc226:cmChg>
          </p:ext>
        </pc:extLst>
      </pc:sldChg>
      <pc:sldChg chg="modCm modNotesTx">
        <pc:chgData name="Ola Zeineddine" userId="bf6d12bf-4159-428f-bea4-0dcfb4800e59" providerId="ADAL" clId="{B46DE3DF-19EE-D145-8FFC-9F3CFD378C9D}" dt="2026-01-16T17:37:08.693" v="1140"/>
        <pc:sldMkLst>
          <pc:docMk/>
          <pc:sldMk cId="3925681135" sldId="372"/>
        </pc:sldMkLst>
        <pc:extLst>
          <p:ext xmlns:p="http://schemas.openxmlformats.org/presentationml/2006/main" uri="{D6D511B9-2390-475A-947B-AFAB55BFBCF1}">
            <pc226:cmChg xmlns:pc226="http://schemas.microsoft.com/office/powerpoint/2022/06/main/command" chg="mod">
              <pc226:chgData name="Ola Zeineddine" userId="bf6d12bf-4159-428f-bea4-0dcfb4800e59" providerId="ADAL" clId="{B46DE3DF-19EE-D145-8FFC-9F3CFD378C9D}" dt="2026-01-16T17:37:08.693" v="1140"/>
              <pc2:cmMkLst xmlns:pc2="http://schemas.microsoft.com/office/powerpoint/2019/9/main/command">
                <pc:docMk/>
                <pc:sldMk cId="3925681135" sldId="372"/>
                <pc2:cmMk id="{6C49A72A-337E-48EF-AB7D-2126F50DB1AA}"/>
              </pc2:cmMkLst>
            </pc226:cmChg>
          </p:ext>
        </pc:extLst>
      </pc:sldChg>
      <pc:sldChg chg="modSp mod modClrScheme delCm modCm chgLayout modNotesTx">
        <pc:chgData name="Ola Zeineddine" userId="bf6d12bf-4159-428f-bea4-0dcfb4800e59" providerId="ADAL" clId="{B46DE3DF-19EE-D145-8FFC-9F3CFD378C9D}" dt="2026-01-16T17:03:51.562" v="1007"/>
        <pc:sldMkLst>
          <pc:docMk/>
          <pc:sldMk cId="1381951559" sldId="378"/>
        </pc:sldMkLst>
        <pc:spChg chg="mod">
          <ac:chgData name="Ola Zeineddine" userId="bf6d12bf-4159-428f-bea4-0dcfb4800e59" providerId="ADAL" clId="{B46DE3DF-19EE-D145-8FFC-9F3CFD378C9D}" dt="2026-01-16T03:17:27.567" v="494" actId="14100"/>
          <ac:spMkLst>
            <pc:docMk/>
            <pc:sldMk cId="1381951559" sldId="378"/>
            <ac:spMk id="6" creationId="{9D043337-3774-6452-D060-072C19C8A55D}"/>
          </ac:spMkLst>
        </pc:spChg>
        <pc:graphicFrameChg chg="mod modGraphic">
          <ac:chgData name="Ola Zeineddine" userId="bf6d12bf-4159-428f-bea4-0dcfb4800e59" providerId="ADAL" clId="{B46DE3DF-19EE-D145-8FFC-9F3CFD378C9D}" dt="2026-01-15T03:03:50.329" v="463" actId="14100"/>
          <ac:graphicFrameMkLst>
            <pc:docMk/>
            <pc:sldMk cId="1381951559" sldId="378"/>
            <ac:graphicFrameMk id="5" creationId="{A5694622-A688-8DCE-2558-B2343C0F3EFA}"/>
          </ac:graphicFrameMkLst>
        </pc:graphicFrameChg>
        <pc:extLst>
          <p:ext xmlns:p="http://schemas.openxmlformats.org/presentationml/2006/main" uri="{D6D511B9-2390-475A-947B-AFAB55BFBCF1}">
            <pc226:cmChg xmlns:pc226="http://schemas.microsoft.com/office/powerpoint/2022/06/main/command" chg="del">
              <pc226:chgData name="Ola Zeineddine" userId="bf6d12bf-4159-428f-bea4-0dcfb4800e59" providerId="ADAL" clId="{B46DE3DF-19EE-D145-8FFC-9F3CFD378C9D}" dt="2026-01-16T17:03:16.802" v="1004"/>
              <pc2:cmMkLst xmlns:pc2="http://schemas.microsoft.com/office/powerpoint/2019/9/main/command">
                <pc:docMk/>
                <pc:sldMk cId="1381951559" sldId="378"/>
                <pc2:cmMk id="{09E4133D-7116-4496-BA2A-63EC8AE0C567}"/>
              </pc2:cmMkLst>
            </pc226:cmChg>
            <pc226:cmChg xmlns:pc226="http://schemas.microsoft.com/office/powerpoint/2022/06/main/command" chg="del mod">
              <pc226:chgData name="Ola Zeineddine" userId="bf6d12bf-4159-428f-bea4-0dcfb4800e59" providerId="ADAL" clId="{B46DE3DF-19EE-D145-8FFC-9F3CFD378C9D}" dt="2026-01-16T17:03:19.079" v="1005"/>
              <pc2:cmMkLst xmlns:pc2="http://schemas.microsoft.com/office/powerpoint/2019/9/main/command">
                <pc:docMk/>
                <pc:sldMk cId="1381951559" sldId="378"/>
                <pc2:cmMk id="{392C597E-C851-46D4-B99F-8F4092BDAFF2}"/>
              </pc2:cmMkLst>
            </pc226:cmChg>
            <pc226:cmChg xmlns:pc226="http://schemas.microsoft.com/office/powerpoint/2022/06/main/command" chg="del">
              <pc226:chgData name="Ola Zeineddine" userId="bf6d12bf-4159-428f-bea4-0dcfb4800e59" providerId="ADAL" clId="{B46DE3DF-19EE-D145-8FFC-9F3CFD378C9D}" dt="2026-01-16T17:03:25.949" v="1006"/>
              <pc2:cmMkLst xmlns:pc2="http://schemas.microsoft.com/office/powerpoint/2019/9/main/command">
                <pc:docMk/>
                <pc:sldMk cId="1381951559" sldId="378"/>
                <pc2:cmMk id="{A71E6182-97CB-46AF-8B5F-C330CB0BA138}"/>
              </pc2:cmMkLst>
            </pc226:cmChg>
            <pc226:cmChg xmlns:pc226="http://schemas.microsoft.com/office/powerpoint/2022/06/main/command" chg="mod">
              <pc226:chgData name="Ola Zeineddine" userId="bf6d12bf-4159-428f-bea4-0dcfb4800e59" providerId="ADAL" clId="{B46DE3DF-19EE-D145-8FFC-9F3CFD378C9D}" dt="2026-01-16T17:03:51.562" v="1007"/>
              <pc2:cmMkLst xmlns:pc2="http://schemas.microsoft.com/office/powerpoint/2019/9/main/command">
                <pc:docMk/>
                <pc:sldMk cId="1381951559" sldId="378"/>
                <pc2:cmMk id="{645296A7-405D-4B45-AD2A-BE6095599E76}"/>
              </pc2:cmMkLst>
            </pc226:cmChg>
          </p:ext>
        </pc:extLst>
      </pc:sldChg>
      <pc:sldChg chg="modSp mod modCm modNotesTx">
        <pc:chgData name="Ola Zeineddine" userId="bf6d12bf-4159-428f-bea4-0dcfb4800e59" providerId="ADAL" clId="{B46DE3DF-19EE-D145-8FFC-9F3CFD378C9D}" dt="2026-01-16T16:45:39.248" v="895"/>
        <pc:sldMkLst>
          <pc:docMk/>
          <pc:sldMk cId="2442089552" sldId="388"/>
        </pc:sldMkLst>
        <pc:graphicFrameChg chg="mod modGraphic">
          <ac:chgData name="Ola Zeineddine" userId="bf6d12bf-4159-428f-bea4-0dcfb4800e59" providerId="ADAL" clId="{B46DE3DF-19EE-D145-8FFC-9F3CFD378C9D}" dt="2026-01-16T16:44:30.254" v="890" actId="14100"/>
          <ac:graphicFrameMkLst>
            <pc:docMk/>
            <pc:sldMk cId="2442089552" sldId="388"/>
            <ac:graphicFrameMk id="6" creationId="{7DA95179-9419-717A-E23B-386F444C4A57}"/>
          </ac:graphicFrameMkLst>
        </pc:graphicFrameChg>
        <pc:extLst>
          <p:ext xmlns:p="http://schemas.openxmlformats.org/presentationml/2006/main" uri="{D6D511B9-2390-475A-947B-AFAB55BFBCF1}">
            <pc226:cmChg xmlns:pc226="http://schemas.microsoft.com/office/powerpoint/2022/06/main/command" chg="mod">
              <pc226:chgData name="Ola Zeineddine" userId="bf6d12bf-4159-428f-bea4-0dcfb4800e59" providerId="ADAL" clId="{B46DE3DF-19EE-D145-8FFC-9F3CFD378C9D}" dt="2026-01-16T16:45:39.248" v="895"/>
              <pc2:cmMkLst xmlns:pc2="http://schemas.microsoft.com/office/powerpoint/2019/9/main/command">
                <pc:docMk/>
                <pc:sldMk cId="2442089552" sldId="388"/>
                <pc2:cmMk id="{AE6D8223-0D32-4987-9CF0-C4AE03079437}"/>
              </pc2:cmMkLst>
            </pc226:cmChg>
            <pc226:cmChg xmlns:pc226="http://schemas.microsoft.com/office/powerpoint/2022/06/main/command" chg="mod">
              <pc226:chgData name="Ola Zeineddine" userId="bf6d12bf-4159-428f-bea4-0dcfb4800e59" providerId="ADAL" clId="{B46DE3DF-19EE-D145-8FFC-9F3CFD378C9D}" dt="2026-01-16T16:45:35.902" v="894"/>
              <pc2:cmMkLst xmlns:pc2="http://schemas.microsoft.com/office/powerpoint/2019/9/main/command">
                <pc:docMk/>
                <pc:sldMk cId="2442089552" sldId="388"/>
                <pc2:cmMk id="{5DDCBBEE-6BE9-4ED8-9F3D-90E34E724809}"/>
              </pc2:cmMkLst>
            </pc226:cmChg>
          </p:ext>
        </pc:extLst>
      </pc:sldChg>
      <pc:sldChg chg="modSp mod modNotesTx">
        <pc:chgData name="Ola Zeineddine" userId="bf6d12bf-4159-428f-bea4-0dcfb4800e59" providerId="ADAL" clId="{B46DE3DF-19EE-D145-8FFC-9F3CFD378C9D}" dt="2026-01-16T16:39:17.276" v="853" actId="1076"/>
        <pc:sldMkLst>
          <pc:docMk/>
          <pc:sldMk cId="192109907" sldId="389"/>
        </pc:sldMkLst>
        <pc:spChg chg="mod">
          <ac:chgData name="Ola Zeineddine" userId="bf6d12bf-4159-428f-bea4-0dcfb4800e59" providerId="ADAL" clId="{B46DE3DF-19EE-D145-8FFC-9F3CFD378C9D}" dt="2026-01-16T16:38:52.817" v="846" actId="20577"/>
          <ac:spMkLst>
            <pc:docMk/>
            <pc:sldMk cId="192109907" sldId="389"/>
            <ac:spMk id="4" creationId="{E53A9C43-2CBA-9BB1-6A61-AD5168CA89B4}"/>
          </ac:spMkLst>
        </pc:spChg>
        <pc:graphicFrameChg chg="mod modGraphic">
          <ac:chgData name="Ola Zeineddine" userId="bf6d12bf-4159-428f-bea4-0dcfb4800e59" providerId="ADAL" clId="{B46DE3DF-19EE-D145-8FFC-9F3CFD378C9D}" dt="2026-01-16T16:39:17.276" v="853" actId="1076"/>
          <ac:graphicFrameMkLst>
            <pc:docMk/>
            <pc:sldMk cId="192109907" sldId="389"/>
            <ac:graphicFrameMk id="6" creationId="{89A13B1E-C836-DEBC-47C6-5403215A586D}"/>
          </ac:graphicFrameMkLst>
        </pc:graphicFrameChg>
      </pc:sldChg>
      <pc:sldChg chg="modSp mod modNotesTx">
        <pc:chgData name="Ola Zeineddine" userId="bf6d12bf-4159-428f-bea4-0dcfb4800e59" providerId="ADAL" clId="{B46DE3DF-19EE-D145-8FFC-9F3CFD378C9D}" dt="2026-01-16T16:38:38.125" v="844" actId="14734"/>
        <pc:sldMkLst>
          <pc:docMk/>
          <pc:sldMk cId="2270131483" sldId="390"/>
        </pc:sldMkLst>
        <pc:graphicFrameChg chg="mod modGraphic">
          <ac:chgData name="Ola Zeineddine" userId="bf6d12bf-4159-428f-bea4-0dcfb4800e59" providerId="ADAL" clId="{B46DE3DF-19EE-D145-8FFC-9F3CFD378C9D}" dt="2026-01-16T16:38:38.125" v="844" actId="14734"/>
          <ac:graphicFrameMkLst>
            <pc:docMk/>
            <pc:sldMk cId="2270131483" sldId="390"/>
            <ac:graphicFrameMk id="6" creationId="{2838D8DF-29C3-11CE-B3DB-B9D9ED036027}"/>
          </ac:graphicFrameMkLst>
        </pc:graphicFrameChg>
      </pc:sldChg>
      <pc:sldChg chg="addSp delSp modSp mod ord modCm modNotesTx">
        <pc:chgData name="Ola Zeineddine" userId="bf6d12bf-4159-428f-bea4-0dcfb4800e59" providerId="ADAL" clId="{B46DE3DF-19EE-D145-8FFC-9F3CFD378C9D}" dt="2026-01-16T16:46:46.815" v="902"/>
        <pc:sldMkLst>
          <pc:docMk/>
          <pc:sldMk cId="1143579232" sldId="391"/>
        </pc:sldMkLst>
        <pc:graphicFrameChg chg="mod modGraphic">
          <ac:chgData name="Ola Zeineddine" userId="bf6d12bf-4159-428f-bea4-0dcfb4800e59" providerId="ADAL" clId="{B46DE3DF-19EE-D145-8FFC-9F3CFD378C9D}" dt="2026-01-16T16:40:54.108" v="864" actId="2711"/>
          <ac:graphicFrameMkLst>
            <pc:docMk/>
            <pc:sldMk cId="1143579232" sldId="391"/>
            <ac:graphicFrameMk id="6" creationId="{F4E7DA2F-9541-DC8D-1108-C13AB039A275}"/>
          </ac:graphicFrameMkLst>
        </pc:graphicFrameChg>
        <pc:extLst>
          <p:ext xmlns:p="http://schemas.openxmlformats.org/presentationml/2006/main" uri="{D6D511B9-2390-475A-947B-AFAB55BFBCF1}">
            <pc226:cmChg xmlns:pc226="http://schemas.microsoft.com/office/powerpoint/2022/06/main/command" chg="mod">
              <pc226:chgData name="Ola Zeineddine" userId="bf6d12bf-4159-428f-bea4-0dcfb4800e59" providerId="ADAL" clId="{B46DE3DF-19EE-D145-8FFC-9F3CFD378C9D}" dt="2026-01-16T16:46:46.815" v="902"/>
              <pc2:cmMkLst xmlns:pc2="http://schemas.microsoft.com/office/powerpoint/2019/9/main/command">
                <pc:docMk/>
                <pc:sldMk cId="1143579232" sldId="391"/>
                <pc2:cmMk id="{DF456204-8E6E-4C52-AF56-FA077EE662DE}"/>
              </pc2:cmMkLst>
            </pc226:cmChg>
          </p:ext>
        </pc:extLst>
      </pc:sldChg>
      <pc:sldChg chg="modSp">
        <pc:chgData name="Ola Zeineddine" userId="bf6d12bf-4159-428f-bea4-0dcfb4800e59" providerId="ADAL" clId="{B46DE3DF-19EE-D145-8FFC-9F3CFD378C9D}" dt="2026-01-16T16:47:54.698" v="907" actId="2711"/>
        <pc:sldMkLst>
          <pc:docMk/>
          <pc:sldMk cId="1650402309" sldId="393"/>
        </pc:sldMkLst>
        <pc:graphicFrameChg chg="mod">
          <ac:chgData name="Ola Zeineddine" userId="bf6d12bf-4159-428f-bea4-0dcfb4800e59" providerId="ADAL" clId="{B46DE3DF-19EE-D145-8FFC-9F3CFD378C9D}" dt="2026-01-16T16:47:54.698" v="907" actId="2711"/>
          <ac:graphicFrameMkLst>
            <pc:docMk/>
            <pc:sldMk cId="1650402309" sldId="393"/>
            <ac:graphicFrameMk id="7" creationId="{0DA9B24C-53FC-9E6A-09BD-B07FB7B7B308}"/>
          </ac:graphicFrameMkLst>
        </pc:graphicFrameChg>
      </pc:sldChg>
      <pc:sldChg chg="modSp mod modNotesTx">
        <pc:chgData name="Ola Zeineddine" userId="bf6d12bf-4159-428f-bea4-0dcfb4800e59" providerId="ADAL" clId="{B46DE3DF-19EE-D145-8FFC-9F3CFD378C9D}" dt="2026-01-16T16:48:18.521" v="911" actId="2711"/>
        <pc:sldMkLst>
          <pc:docMk/>
          <pc:sldMk cId="3457152882" sldId="394"/>
        </pc:sldMkLst>
        <pc:spChg chg="mod">
          <ac:chgData name="Ola Zeineddine" userId="bf6d12bf-4159-428f-bea4-0dcfb4800e59" providerId="ADAL" clId="{B46DE3DF-19EE-D145-8FFC-9F3CFD378C9D}" dt="2026-01-16T16:48:08.892" v="910" actId="20577"/>
          <ac:spMkLst>
            <pc:docMk/>
            <pc:sldMk cId="3457152882" sldId="394"/>
            <ac:spMk id="6" creationId="{09454DB7-F411-2F70-EDB1-3D5465E202FC}"/>
          </ac:spMkLst>
        </pc:spChg>
        <pc:graphicFrameChg chg="modGraphic">
          <ac:chgData name="Ola Zeineddine" userId="bf6d12bf-4159-428f-bea4-0dcfb4800e59" providerId="ADAL" clId="{B46DE3DF-19EE-D145-8FFC-9F3CFD378C9D}" dt="2026-01-16T16:48:18.521" v="911" actId="2711"/>
          <ac:graphicFrameMkLst>
            <pc:docMk/>
            <pc:sldMk cId="3457152882" sldId="394"/>
            <ac:graphicFrameMk id="3" creationId="{ECDDDE5C-7896-CADD-A628-830466CC7072}"/>
          </ac:graphicFrameMkLst>
        </pc:graphicFrameChg>
      </pc:sldChg>
      <pc:sldChg chg="modNotesTx">
        <pc:chgData name="Ola Zeineddine" userId="bf6d12bf-4159-428f-bea4-0dcfb4800e59" providerId="ADAL" clId="{B46DE3DF-19EE-D145-8FFC-9F3CFD378C9D}" dt="2026-01-12T16:33:29.007" v="221" actId="113"/>
        <pc:sldMkLst>
          <pc:docMk/>
          <pc:sldMk cId="840175939" sldId="395"/>
        </pc:sldMkLst>
      </pc:sldChg>
      <pc:sldChg chg="addSp delSp modSp add del mod modCm modNotesTx">
        <pc:chgData name="Ola Zeineddine" userId="bf6d12bf-4159-428f-bea4-0dcfb4800e59" providerId="ADAL" clId="{B46DE3DF-19EE-D145-8FFC-9F3CFD378C9D}" dt="2026-01-16T17:34:48.676" v="1091"/>
        <pc:sldMkLst>
          <pc:docMk/>
          <pc:sldMk cId="4188636347" sldId="396"/>
        </pc:sldMkLst>
        <pc:spChg chg="add mod">
          <ac:chgData name="Ola Zeineddine" userId="bf6d12bf-4159-428f-bea4-0dcfb4800e59" providerId="ADAL" clId="{B46DE3DF-19EE-D145-8FFC-9F3CFD378C9D}" dt="2026-01-16T17:34:02.338" v="1084" actId="167"/>
          <ac:spMkLst>
            <pc:docMk/>
            <pc:sldMk cId="4188636347" sldId="396"/>
            <ac:spMk id="5" creationId="{9096080C-B188-7D2B-D7BD-7A1E2F080FB2}"/>
          </ac:spMkLst>
        </pc:spChg>
        <pc:picChg chg="add mod modCrop">
          <ac:chgData name="Ola Zeineddine" userId="bf6d12bf-4159-428f-bea4-0dcfb4800e59" providerId="ADAL" clId="{B46DE3DF-19EE-D145-8FFC-9F3CFD378C9D}" dt="2026-01-16T17:34:42.198" v="1090" actId="1076"/>
          <ac:picMkLst>
            <pc:docMk/>
            <pc:sldMk cId="4188636347" sldId="396"/>
            <ac:picMk id="4" creationId="{08E433DA-A56E-CB33-7F8F-2AA0B27A8E98}"/>
          </ac:picMkLst>
        </pc:picChg>
        <pc:extLst>
          <p:ext xmlns:p="http://schemas.openxmlformats.org/presentationml/2006/main" uri="{D6D511B9-2390-475A-947B-AFAB55BFBCF1}">
            <pc226:cmChg xmlns:pc226="http://schemas.microsoft.com/office/powerpoint/2022/06/main/command" chg="mod">
              <pc226:chgData name="Ola Zeineddine" userId="bf6d12bf-4159-428f-bea4-0dcfb4800e59" providerId="ADAL" clId="{B46DE3DF-19EE-D145-8FFC-9F3CFD378C9D}" dt="2026-01-16T17:34:48.676" v="1091"/>
              <pc2:cmMkLst xmlns:pc2="http://schemas.microsoft.com/office/powerpoint/2019/9/main/command">
                <pc:docMk/>
                <pc:sldMk cId="4188636347" sldId="396"/>
                <pc2:cmMk id="{4EF98C49-E7E1-478B-88CD-78C46D0B8A53}"/>
              </pc2:cmMkLst>
            </pc226:cmChg>
          </p:ext>
        </pc:extLst>
      </pc:sldChg>
      <pc:sldChg chg="modSp mod modCm modNotesTx">
        <pc:chgData name="Ola Zeineddine" userId="bf6d12bf-4159-428f-bea4-0dcfb4800e59" providerId="ADAL" clId="{B46DE3DF-19EE-D145-8FFC-9F3CFD378C9D}" dt="2026-01-16T16:49:12.320" v="915"/>
        <pc:sldMkLst>
          <pc:docMk/>
          <pc:sldMk cId="2761909720" sldId="398"/>
        </pc:sldMkLst>
        <pc:spChg chg="mod">
          <ac:chgData name="Ola Zeineddine" userId="bf6d12bf-4159-428f-bea4-0dcfb4800e59" providerId="ADAL" clId="{B46DE3DF-19EE-D145-8FFC-9F3CFD378C9D}" dt="2026-01-12T16:36:10.496" v="243" actId="20577"/>
          <ac:spMkLst>
            <pc:docMk/>
            <pc:sldMk cId="2761909720" sldId="398"/>
            <ac:spMk id="2" creationId="{A1E99BBE-4435-67B3-939E-2CDC66B48858}"/>
          </ac:spMkLst>
        </pc:spChg>
        <pc:extLst>
          <p:ext xmlns:p="http://schemas.openxmlformats.org/presentationml/2006/main" uri="{D6D511B9-2390-475A-947B-AFAB55BFBCF1}">
            <pc226:cmChg xmlns:pc226="http://schemas.microsoft.com/office/powerpoint/2022/06/main/command" chg="mod">
              <pc226:chgData name="Ola Zeineddine" userId="bf6d12bf-4159-428f-bea4-0dcfb4800e59" providerId="ADAL" clId="{B46DE3DF-19EE-D145-8FFC-9F3CFD378C9D}" dt="2026-01-16T16:49:12.320" v="915"/>
              <pc2:cmMkLst xmlns:pc2="http://schemas.microsoft.com/office/powerpoint/2019/9/main/command">
                <pc:docMk/>
                <pc:sldMk cId="2761909720" sldId="398"/>
                <pc2:cmMk id="{2414E15C-B953-4396-B109-A90D5750D410}"/>
              </pc2:cmMkLst>
            </pc226:cmChg>
            <pc226:cmChg xmlns:pc226="http://schemas.microsoft.com/office/powerpoint/2022/06/main/command" chg="mod">
              <pc226:chgData name="Ola Zeineddine" userId="bf6d12bf-4159-428f-bea4-0dcfb4800e59" providerId="ADAL" clId="{B46DE3DF-19EE-D145-8FFC-9F3CFD378C9D}" dt="2026-01-16T16:48:55.178" v="914"/>
              <pc2:cmMkLst xmlns:pc2="http://schemas.microsoft.com/office/powerpoint/2019/9/main/command">
                <pc:docMk/>
                <pc:sldMk cId="2761909720" sldId="398"/>
                <pc2:cmMk id="{5CF5CF9B-602B-470F-A570-11A7B12BA0C9}"/>
              </pc2:cmMkLst>
            </pc226:cmChg>
          </p:ext>
        </pc:extLst>
      </pc:sldChg>
      <pc:sldChg chg="modSp mod modCm modNotesTx">
        <pc:chgData name="Ola Zeineddine" userId="bf6d12bf-4159-428f-bea4-0dcfb4800e59" providerId="ADAL" clId="{B46DE3DF-19EE-D145-8FFC-9F3CFD378C9D}" dt="2026-01-16T16:49:37.388" v="919"/>
        <pc:sldMkLst>
          <pc:docMk/>
          <pc:sldMk cId="2564071556" sldId="401"/>
        </pc:sldMkLst>
        <pc:spChg chg="mod">
          <ac:chgData name="Ola Zeineddine" userId="bf6d12bf-4159-428f-bea4-0dcfb4800e59" providerId="ADAL" clId="{B46DE3DF-19EE-D145-8FFC-9F3CFD378C9D}" dt="2026-01-12T16:36:24.071" v="254" actId="20577"/>
          <ac:spMkLst>
            <pc:docMk/>
            <pc:sldMk cId="2564071556" sldId="401"/>
            <ac:spMk id="8" creationId="{57414C01-7619-A21C-3A21-B25802D228D9}"/>
          </ac:spMkLst>
        </pc:spChg>
        <pc:extLst>
          <p:ext xmlns:p="http://schemas.openxmlformats.org/presentationml/2006/main" uri="{D6D511B9-2390-475A-947B-AFAB55BFBCF1}">
            <pc226:cmChg xmlns:pc226="http://schemas.microsoft.com/office/powerpoint/2022/06/main/command" chg="mod">
              <pc226:chgData name="Ola Zeineddine" userId="bf6d12bf-4159-428f-bea4-0dcfb4800e59" providerId="ADAL" clId="{B46DE3DF-19EE-D145-8FFC-9F3CFD378C9D}" dt="2026-01-16T16:49:37.388" v="919"/>
              <pc2:cmMkLst xmlns:pc2="http://schemas.microsoft.com/office/powerpoint/2019/9/main/command">
                <pc:docMk/>
                <pc:sldMk cId="2564071556" sldId="401"/>
                <pc2:cmMk id="{DE235406-1228-4425-AD0F-0DBCE1B52240}"/>
              </pc2:cmMkLst>
            </pc226:cmChg>
            <pc226:cmChg xmlns:pc226="http://schemas.microsoft.com/office/powerpoint/2022/06/main/command" chg="mod">
              <pc226:chgData name="Ola Zeineddine" userId="bf6d12bf-4159-428f-bea4-0dcfb4800e59" providerId="ADAL" clId="{B46DE3DF-19EE-D145-8FFC-9F3CFD378C9D}" dt="2026-01-16T16:49:36.062" v="918"/>
              <pc2:cmMkLst xmlns:pc2="http://schemas.microsoft.com/office/powerpoint/2019/9/main/command">
                <pc:docMk/>
                <pc:sldMk cId="2564071556" sldId="401"/>
                <pc2:cmMk id="{D904145A-B9F5-48D1-94B8-964F0ACFAD17}"/>
              </pc2:cmMkLst>
            </pc226:cmChg>
          </p:ext>
        </pc:extLst>
      </pc:sldChg>
      <pc:sldChg chg="addSp delSp modSp mod delCm modCm modNotesTx">
        <pc:chgData name="Ola Zeineddine" userId="bf6d12bf-4159-428f-bea4-0dcfb4800e59" providerId="ADAL" clId="{B46DE3DF-19EE-D145-8FFC-9F3CFD378C9D}" dt="2026-01-16T17:27:47.326" v="1064"/>
        <pc:sldMkLst>
          <pc:docMk/>
          <pc:sldMk cId="3721674635" sldId="403"/>
        </pc:sldMkLst>
        <pc:spChg chg="add mod">
          <ac:chgData name="Ola Zeineddine" userId="bf6d12bf-4159-428f-bea4-0dcfb4800e59" providerId="ADAL" clId="{B46DE3DF-19EE-D145-8FFC-9F3CFD378C9D}" dt="2026-01-16T16:56:17.750" v="951" actId="14100"/>
          <ac:spMkLst>
            <pc:docMk/>
            <pc:sldMk cId="3721674635" sldId="403"/>
            <ac:spMk id="3" creationId="{E5BD08A3-523B-C172-0EE0-F239DCDC04CE}"/>
          </ac:spMkLst>
        </pc:spChg>
        <pc:spChg chg="mod">
          <ac:chgData name="Ola Zeineddine" userId="bf6d12bf-4159-428f-bea4-0dcfb4800e59" providerId="ADAL" clId="{B46DE3DF-19EE-D145-8FFC-9F3CFD378C9D}" dt="2026-01-16T16:54:17.295" v="932" actId="1076"/>
          <ac:spMkLst>
            <pc:docMk/>
            <pc:sldMk cId="3721674635" sldId="403"/>
            <ac:spMk id="5" creationId="{B540A7B9-C341-C718-7D52-8070CBC28F5C}"/>
          </ac:spMkLst>
        </pc:spChg>
        <pc:spChg chg="mod">
          <ac:chgData name="Ola Zeineddine" userId="bf6d12bf-4159-428f-bea4-0dcfb4800e59" providerId="ADAL" clId="{B46DE3DF-19EE-D145-8FFC-9F3CFD378C9D}" dt="2026-01-12T16:40:45.865" v="313" actId="14100"/>
          <ac:spMkLst>
            <pc:docMk/>
            <pc:sldMk cId="3721674635" sldId="403"/>
            <ac:spMk id="6" creationId="{D0CB70EB-B19E-BB17-C833-8BAD20E0E067}"/>
          </ac:spMkLst>
        </pc:spChg>
        <pc:spChg chg="mod">
          <ac:chgData name="Ola Zeineddine" userId="bf6d12bf-4159-428f-bea4-0dcfb4800e59" providerId="ADAL" clId="{B46DE3DF-19EE-D145-8FFC-9F3CFD378C9D}" dt="2026-01-16T16:54:17.295" v="932" actId="1076"/>
          <ac:spMkLst>
            <pc:docMk/>
            <pc:sldMk cId="3721674635" sldId="403"/>
            <ac:spMk id="8" creationId="{8317BF56-6C87-DFF6-372B-0EE93B827871}"/>
          </ac:spMkLst>
        </pc:spChg>
        <pc:picChg chg="add mod modCrop">
          <ac:chgData name="Ola Zeineddine" userId="bf6d12bf-4159-428f-bea4-0dcfb4800e59" providerId="ADAL" clId="{B46DE3DF-19EE-D145-8FFC-9F3CFD378C9D}" dt="2026-01-16T16:56:39.485" v="955" actId="1076"/>
          <ac:picMkLst>
            <pc:docMk/>
            <pc:sldMk cId="3721674635" sldId="403"/>
            <ac:picMk id="2" creationId="{DDEDA12A-0108-15B1-2371-6C7D251370EF}"/>
          </ac:picMkLst>
        </pc:picChg>
        <pc:extLst>
          <p:ext xmlns:p="http://schemas.openxmlformats.org/presentationml/2006/main" uri="{D6D511B9-2390-475A-947B-AFAB55BFBCF1}">
            <pc226:cmChg xmlns:pc226="http://schemas.microsoft.com/office/powerpoint/2022/06/main/command" chg="del">
              <pc226:chgData name="Ola Zeineddine" userId="bf6d12bf-4159-428f-bea4-0dcfb4800e59" providerId="ADAL" clId="{B46DE3DF-19EE-D145-8FFC-9F3CFD378C9D}" dt="2026-01-16T03:25:33.630" v="504"/>
              <pc2:cmMkLst xmlns:pc2="http://schemas.microsoft.com/office/powerpoint/2019/9/main/command">
                <pc:docMk/>
                <pc:sldMk cId="3721674635" sldId="403"/>
                <pc2:cmMk id="{C47122BD-09F4-4C3B-AF20-B894FE5A0185}"/>
              </pc2:cmMkLst>
            </pc226:cmChg>
            <pc226:cmChg xmlns:pc226="http://schemas.microsoft.com/office/powerpoint/2022/06/main/command" chg="mod">
              <pc226:chgData name="Ola Zeineddine" userId="bf6d12bf-4159-428f-bea4-0dcfb4800e59" providerId="ADAL" clId="{B46DE3DF-19EE-D145-8FFC-9F3CFD378C9D}" dt="2026-01-16T17:27:47.326" v="1064"/>
              <pc2:cmMkLst xmlns:pc2="http://schemas.microsoft.com/office/powerpoint/2019/9/main/command">
                <pc:docMk/>
                <pc:sldMk cId="3721674635" sldId="403"/>
                <pc2:cmMk id="{9CF3E4EB-E739-4F6F-9D85-CB31788266B2}"/>
              </pc2:cmMkLst>
            </pc226:cmChg>
          </p:ext>
        </pc:extLst>
      </pc:sldChg>
      <pc:sldChg chg="modSp mod modNotesTx">
        <pc:chgData name="Ola Zeineddine" userId="bf6d12bf-4159-428f-bea4-0dcfb4800e59" providerId="ADAL" clId="{B46DE3DF-19EE-D145-8FFC-9F3CFD378C9D}" dt="2026-01-12T16:43:55.202" v="355"/>
        <pc:sldMkLst>
          <pc:docMk/>
          <pc:sldMk cId="1010203071" sldId="404"/>
        </pc:sldMkLst>
        <pc:spChg chg="mod">
          <ac:chgData name="Ola Zeineddine" userId="bf6d12bf-4159-428f-bea4-0dcfb4800e59" providerId="ADAL" clId="{B46DE3DF-19EE-D145-8FFC-9F3CFD378C9D}" dt="2026-01-12T16:43:55.202" v="355"/>
          <ac:spMkLst>
            <pc:docMk/>
            <pc:sldMk cId="1010203071" sldId="404"/>
            <ac:spMk id="3" creationId="{75BEF3DB-0D42-0DCE-8721-67628F7D9772}"/>
          </ac:spMkLst>
        </pc:spChg>
        <pc:spChg chg="mod">
          <ac:chgData name="Ola Zeineddine" userId="bf6d12bf-4159-428f-bea4-0dcfb4800e59" providerId="ADAL" clId="{B46DE3DF-19EE-D145-8FFC-9F3CFD378C9D}" dt="2026-01-12T16:43:42.805" v="350" actId="20577"/>
          <ac:spMkLst>
            <pc:docMk/>
            <pc:sldMk cId="1010203071" sldId="404"/>
            <ac:spMk id="6" creationId="{435AEFCE-BC9C-AB77-9EBF-A87542BAA152}"/>
          </ac:spMkLst>
        </pc:spChg>
      </pc:sldChg>
      <pc:sldChg chg="modSp mod modCm modNotesTx">
        <pc:chgData name="Ola Zeineddine" userId="bf6d12bf-4159-428f-bea4-0dcfb4800e59" providerId="ADAL" clId="{B46DE3DF-19EE-D145-8FFC-9F3CFD378C9D}" dt="2026-01-16T16:50:07.965" v="922"/>
        <pc:sldMkLst>
          <pc:docMk/>
          <pc:sldMk cId="2185242864" sldId="406"/>
        </pc:sldMkLst>
        <pc:spChg chg="mod">
          <ac:chgData name="Ola Zeineddine" userId="bf6d12bf-4159-428f-bea4-0dcfb4800e59" providerId="ADAL" clId="{B46DE3DF-19EE-D145-8FFC-9F3CFD378C9D}" dt="2026-01-16T16:50:04.887" v="921" actId="20577"/>
          <ac:spMkLst>
            <pc:docMk/>
            <pc:sldMk cId="2185242864" sldId="406"/>
            <ac:spMk id="6" creationId="{F28B98AC-9B51-0F61-EC84-C312E95E96F2}"/>
          </ac:spMkLst>
        </pc:spChg>
        <pc:extLst>
          <p:ext xmlns:p="http://schemas.openxmlformats.org/presentationml/2006/main" uri="{D6D511B9-2390-475A-947B-AFAB55BFBCF1}">
            <pc226:cmChg xmlns:pc226="http://schemas.microsoft.com/office/powerpoint/2022/06/main/command" chg="mod">
              <pc226:chgData name="Ola Zeineddine" userId="bf6d12bf-4159-428f-bea4-0dcfb4800e59" providerId="ADAL" clId="{B46DE3DF-19EE-D145-8FFC-9F3CFD378C9D}" dt="2026-01-16T16:50:07.965" v="922"/>
              <pc2:cmMkLst xmlns:pc2="http://schemas.microsoft.com/office/powerpoint/2019/9/main/command">
                <pc:docMk/>
                <pc:sldMk cId="2185242864" sldId="406"/>
                <pc2:cmMk id="{192B54DE-E1EA-483E-B401-50B87D048428}"/>
              </pc2:cmMkLst>
            </pc226:cmChg>
          </p:ext>
        </pc:extLst>
      </pc:sldChg>
      <pc:sldChg chg="modNotesTx">
        <pc:chgData name="Ola Zeineddine" userId="bf6d12bf-4159-428f-bea4-0dcfb4800e59" providerId="ADAL" clId="{B46DE3DF-19EE-D145-8FFC-9F3CFD378C9D}" dt="2026-01-12T16:18:56.332" v="33" actId="12"/>
        <pc:sldMkLst>
          <pc:docMk/>
          <pc:sldMk cId="3775721812" sldId="411"/>
        </pc:sldMkLst>
      </pc:sldChg>
      <pc:sldChg chg="modSp mod modNotesTx">
        <pc:chgData name="Ola Zeineddine" userId="bf6d12bf-4159-428f-bea4-0dcfb4800e59" providerId="ADAL" clId="{B46DE3DF-19EE-D145-8FFC-9F3CFD378C9D}" dt="2026-01-12T16:35:37.777" v="232" actId="20577"/>
        <pc:sldMkLst>
          <pc:docMk/>
          <pc:sldMk cId="2249864472" sldId="415"/>
        </pc:sldMkLst>
        <pc:spChg chg="mod">
          <ac:chgData name="Ola Zeineddine" userId="bf6d12bf-4159-428f-bea4-0dcfb4800e59" providerId="ADAL" clId="{B46DE3DF-19EE-D145-8FFC-9F3CFD378C9D}" dt="2026-01-12T16:35:21.276" v="227" actId="14100"/>
          <ac:spMkLst>
            <pc:docMk/>
            <pc:sldMk cId="2249864472" sldId="415"/>
            <ac:spMk id="6" creationId="{92F5C920-F2EA-07AD-F0DA-EDCF4137E8AD}"/>
          </ac:spMkLst>
        </pc:spChg>
      </pc:sldChg>
      <pc:sldChg chg="addSp delSp modSp mod modNotesTx">
        <pc:chgData name="Ola Zeineddine" userId="bf6d12bf-4159-428f-bea4-0dcfb4800e59" providerId="ADAL" clId="{B46DE3DF-19EE-D145-8FFC-9F3CFD378C9D}" dt="2026-01-16T16:59:04.353" v="996" actId="478"/>
        <pc:sldMkLst>
          <pc:docMk/>
          <pc:sldMk cId="809405309" sldId="419"/>
        </pc:sldMkLst>
        <pc:spChg chg="mod">
          <ac:chgData name="Ola Zeineddine" userId="bf6d12bf-4159-428f-bea4-0dcfb4800e59" providerId="ADAL" clId="{B46DE3DF-19EE-D145-8FFC-9F3CFD378C9D}" dt="2026-01-12T16:42:40.446" v="334"/>
          <ac:spMkLst>
            <pc:docMk/>
            <pc:sldMk cId="809405309" sldId="419"/>
            <ac:spMk id="5" creationId="{4FBC899B-5EFD-188E-75D3-7E4AA089B335}"/>
          </ac:spMkLst>
        </pc:spChg>
        <pc:spChg chg="mod">
          <ac:chgData name="Ola Zeineddine" userId="bf6d12bf-4159-428f-bea4-0dcfb4800e59" providerId="ADAL" clId="{B46DE3DF-19EE-D145-8FFC-9F3CFD378C9D}" dt="2026-01-12T16:42:22.379" v="332"/>
          <ac:spMkLst>
            <pc:docMk/>
            <pc:sldMk cId="809405309" sldId="419"/>
            <ac:spMk id="6" creationId="{56578302-21C5-ECBD-25AC-97DE218DD5C0}"/>
          </ac:spMkLst>
        </pc:spChg>
        <pc:spChg chg="mod">
          <ac:chgData name="Ola Zeineddine" userId="bf6d12bf-4159-428f-bea4-0dcfb4800e59" providerId="ADAL" clId="{B46DE3DF-19EE-D145-8FFC-9F3CFD378C9D}" dt="2026-01-12T16:43:02.956" v="338"/>
          <ac:spMkLst>
            <pc:docMk/>
            <pc:sldMk cId="809405309" sldId="419"/>
            <ac:spMk id="8" creationId="{8C4DD748-DE8C-7FA4-D13E-818D4B67842D}"/>
          </ac:spMkLst>
        </pc:spChg>
      </pc:sldChg>
      <pc:sldChg chg="delSp modSp mod setBg modNotesTx">
        <pc:chgData name="Ola Zeineddine" userId="bf6d12bf-4159-428f-bea4-0dcfb4800e59" providerId="ADAL" clId="{B46DE3DF-19EE-D145-8FFC-9F3CFD378C9D}" dt="2026-01-16T17:25:07.190" v="1046" actId="478"/>
        <pc:sldMkLst>
          <pc:docMk/>
          <pc:sldMk cId="2296982475" sldId="458"/>
        </pc:sldMkLst>
        <pc:spChg chg="mod">
          <ac:chgData name="Ola Zeineddine" userId="bf6d12bf-4159-428f-bea4-0dcfb4800e59" providerId="ADAL" clId="{B46DE3DF-19EE-D145-8FFC-9F3CFD378C9D}" dt="2026-01-16T17:25:03.971" v="1044" actId="2711"/>
          <ac:spMkLst>
            <pc:docMk/>
            <pc:sldMk cId="2296982475" sldId="458"/>
            <ac:spMk id="3" creationId="{CAE4202C-A511-A102-510E-215979A01F05}"/>
          </ac:spMkLst>
        </pc:spChg>
        <pc:spChg chg="mod">
          <ac:chgData name="Ola Zeineddine" userId="bf6d12bf-4159-428f-bea4-0dcfb4800e59" providerId="ADAL" clId="{B46DE3DF-19EE-D145-8FFC-9F3CFD378C9D}" dt="2026-01-16T17:25:03.971" v="1044" actId="2711"/>
          <ac:spMkLst>
            <pc:docMk/>
            <pc:sldMk cId="2296982475" sldId="458"/>
            <ac:spMk id="5" creationId="{8C572392-F9C0-99C7-8237-7FB642D38FE5}"/>
          </ac:spMkLst>
        </pc:spChg>
        <pc:spChg chg="mod">
          <ac:chgData name="Ola Zeineddine" userId="bf6d12bf-4159-428f-bea4-0dcfb4800e59" providerId="ADAL" clId="{B46DE3DF-19EE-D145-8FFC-9F3CFD378C9D}" dt="2026-01-16T17:25:03.971" v="1044" actId="2711"/>
          <ac:spMkLst>
            <pc:docMk/>
            <pc:sldMk cId="2296982475" sldId="458"/>
            <ac:spMk id="6" creationId="{F528B84C-3E80-CCD5-930C-6E0188F75615}"/>
          </ac:spMkLst>
        </pc:spChg>
        <pc:spChg chg="mod">
          <ac:chgData name="Ola Zeineddine" userId="bf6d12bf-4159-428f-bea4-0dcfb4800e59" providerId="ADAL" clId="{B46DE3DF-19EE-D145-8FFC-9F3CFD378C9D}" dt="2026-01-16T17:25:03.971" v="1044" actId="2711"/>
          <ac:spMkLst>
            <pc:docMk/>
            <pc:sldMk cId="2296982475" sldId="458"/>
            <ac:spMk id="9" creationId="{AAD5C688-8E9A-09C1-1F5D-EC4A40CCC5E9}"/>
          </ac:spMkLst>
        </pc:spChg>
        <pc:spChg chg="mod">
          <ac:chgData name="Ola Zeineddine" userId="bf6d12bf-4159-428f-bea4-0dcfb4800e59" providerId="ADAL" clId="{B46DE3DF-19EE-D145-8FFC-9F3CFD378C9D}" dt="2026-01-16T17:25:04.286" v="1045" actId="2711"/>
          <ac:spMkLst>
            <pc:docMk/>
            <pc:sldMk cId="2296982475" sldId="458"/>
            <ac:spMk id="17" creationId="{D2198DD2-705F-2E56-9722-F5FAEA070106}"/>
          </ac:spMkLst>
        </pc:spChg>
        <pc:spChg chg="mod">
          <ac:chgData name="Ola Zeineddine" userId="bf6d12bf-4159-428f-bea4-0dcfb4800e59" providerId="ADAL" clId="{B46DE3DF-19EE-D145-8FFC-9F3CFD378C9D}" dt="2026-01-16T17:25:03.971" v="1044" actId="2711"/>
          <ac:spMkLst>
            <pc:docMk/>
            <pc:sldMk cId="2296982475" sldId="458"/>
            <ac:spMk id="18" creationId="{125C3069-22A9-DAFA-5A04-47937A235AF5}"/>
          </ac:spMkLst>
        </pc:spChg>
        <pc:spChg chg="mod">
          <ac:chgData name="Ola Zeineddine" userId="bf6d12bf-4159-428f-bea4-0dcfb4800e59" providerId="ADAL" clId="{B46DE3DF-19EE-D145-8FFC-9F3CFD378C9D}" dt="2026-01-16T17:25:03.971" v="1044" actId="2711"/>
          <ac:spMkLst>
            <pc:docMk/>
            <pc:sldMk cId="2296982475" sldId="458"/>
            <ac:spMk id="25" creationId="{3762C0C8-BA93-CAA2-DE2B-6E7A4E4AC0DF}"/>
          </ac:spMkLst>
        </pc:spChg>
        <pc:spChg chg="mod">
          <ac:chgData name="Ola Zeineddine" userId="bf6d12bf-4159-428f-bea4-0dcfb4800e59" providerId="ADAL" clId="{B46DE3DF-19EE-D145-8FFC-9F3CFD378C9D}" dt="2026-01-16T17:25:03.971" v="1044" actId="2711"/>
          <ac:spMkLst>
            <pc:docMk/>
            <pc:sldMk cId="2296982475" sldId="458"/>
            <ac:spMk id="27" creationId="{1E1C7C07-4B36-09D6-78D4-D28DFE1D48B5}"/>
          </ac:spMkLst>
        </pc:spChg>
      </pc:sldChg>
      <pc:sldChg chg="setBg modNotesTx">
        <pc:chgData name="Ola Zeineddine" userId="bf6d12bf-4159-428f-bea4-0dcfb4800e59" providerId="ADAL" clId="{B46DE3DF-19EE-D145-8FFC-9F3CFD378C9D}" dt="2026-01-12T16:45:43.232" v="362" actId="6549"/>
        <pc:sldMkLst>
          <pc:docMk/>
          <pc:sldMk cId="1954575912" sldId="459"/>
        </pc:sldMkLst>
      </pc:sldChg>
      <pc:sldChg chg="modSp mod setBg modNotesTx">
        <pc:chgData name="Ola Zeineddine" userId="bf6d12bf-4159-428f-bea4-0dcfb4800e59" providerId="ADAL" clId="{B46DE3DF-19EE-D145-8FFC-9F3CFD378C9D}" dt="2026-01-16T17:25:56.592" v="1053" actId="2711"/>
        <pc:sldMkLst>
          <pc:docMk/>
          <pc:sldMk cId="1714001757" sldId="460"/>
        </pc:sldMkLst>
        <pc:spChg chg="mod">
          <ac:chgData name="Ola Zeineddine" userId="bf6d12bf-4159-428f-bea4-0dcfb4800e59" providerId="ADAL" clId="{B46DE3DF-19EE-D145-8FFC-9F3CFD378C9D}" dt="2026-01-16T17:25:22.747" v="1047" actId="2711"/>
          <ac:spMkLst>
            <pc:docMk/>
            <pc:sldMk cId="1714001757" sldId="460"/>
            <ac:spMk id="9" creationId="{80E486E1-B2FF-2914-0A3F-B1FF19CAA224}"/>
          </ac:spMkLst>
        </pc:spChg>
        <pc:spChg chg="mod">
          <ac:chgData name="Ola Zeineddine" userId="bf6d12bf-4159-428f-bea4-0dcfb4800e59" providerId="ADAL" clId="{B46DE3DF-19EE-D145-8FFC-9F3CFD378C9D}" dt="2026-01-16T17:25:32.757" v="1048" actId="2711"/>
          <ac:spMkLst>
            <pc:docMk/>
            <pc:sldMk cId="1714001757" sldId="460"/>
            <ac:spMk id="10" creationId="{7CF6E861-E0A6-4080-E807-B4CE6412194D}"/>
          </ac:spMkLst>
        </pc:spChg>
        <pc:spChg chg="mod">
          <ac:chgData name="Ola Zeineddine" userId="bf6d12bf-4159-428f-bea4-0dcfb4800e59" providerId="ADAL" clId="{B46DE3DF-19EE-D145-8FFC-9F3CFD378C9D}" dt="2026-01-16T17:25:56.592" v="1053" actId="2711"/>
          <ac:spMkLst>
            <pc:docMk/>
            <pc:sldMk cId="1714001757" sldId="460"/>
            <ac:spMk id="19" creationId="{3DDB3AF4-6D53-C0EF-BDFA-8954ECBF440D}"/>
          </ac:spMkLst>
        </pc:spChg>
        <pc:spChg chg="mod">
          <ac:chgData name="Ola Zeineddine" userId="bf6d12bf-4159-428f-bea4-0dcfb4800e59" providerId="ADAL" clId="{B46DE3DF-19EE-D145-8FFC-9F3CFD378C9D}" dt="2026-01-16T17:25:22.747" v="1047" actId="2711"/>
          <ac:spMkLst>
            <pc:docMk/>
            <pc:sldMk cId="1714001757" sldId="460"/>
            <ac:spMk id="28" creationId="{B387152E-1855-3677-0098-B506D0A49A7B}"/>
          </ac:spMkLst>
        </pc:spChg>
      </pc:sldChg>
      <pc:sldChg chg="modSp mod setBg modNotesTx">
        <pc:chgData name="Ola Zeineddine" userId="bf6d12bf-4159-428f-bea4-0dcfb4800e59" providerId="ADAL" clId="{B46DE3DF-19EE-D145-8FFC-9F3CFD378C9D}" dt="2026-01-16T17:26:55.176" v="1061" actId="2711"/>
        <pc:sldMkLst>
          <pc:docMk/>
          <pc:sldMk cId="3876324853" sldId="461"/>
        </pc:sldMkLst>
        <pc:spChg chg="mod">
          <ac:chgData name="Ola Zeineddine" userId="bf6d12bf-4159-428f-bea4-0dcfb4800e59" providerId="ADAL" clId="{B46DE3DF-19EE-D145-8FFC-9F3CFD378C9D}" dt="2026-01-16T17:25:54.571" v="1051" actId="2711"/>
          <ac:spMkLst>
            <pc:docMk/>
            <pc:sldMk cId="3876324853" sldId="461"/>
            <ac:spMk id="9" creationId="{80E486E1-B2FF-2914-0A3F-B1FF19CAA224}"/>
          </ac:spMkLst>
        </pc:spChg>
        <pc:spChg chg="mod">
          <ac:chgData name="Ola Zeineddine" userId="bf6d12bf-4159-428f-bea4-0dcfb4800e59" providerId="ADAL" clId="{B46DE3DF-19EE-D145-8FFC-9F3CFD378C9D}" dt="2026-01-16T17:26:55.176" v="1061" actId="2711"/>
          <ac:spMkLst>
            <pc:docMk/>
            <pc:sldMk cId="3876324853" sldId="461"/>
            <ac:spMk id="10" creationId="{7CF6E861-E0A6-4080-E807-B4CE6412194D}"/>
          </ac:spMkLst>
        </pc:spChg>
        <pc:spChg chg="mod">
          <ac:chgData name="Ola Zeineddine" userId="bf6d12bf-4159-428f-bea4-0dcfb4800e59" providerId="ADAL" clId="{B46DE3DF-19EE-D145-8FFC-9F3CFD378C9D}" dt="2026-01-16T17:26:27.085" v="1057" actId="2711"/>
          <ac:spMkLst>
            <pc:docMk/>
            <pc:sldMk cId="3876324853" sldId="461"/>
            <ac:spMk id="19" creationId="{3DDB3AF4-6D53-C0EF-BDFA-8954ECBF440D}"/>
          </ac:spMkLst>
        </pc:spChg>
        <pc:spChg chg="mod">
          <ac:chgData name="Ola Zeineddine" userId="bf6d12bf-4159-428f-bea4-0dcfb4800e59" providerId="ADAL" clId="{B46DE3DF-19EE-D145-8FFC-9F3CFD378C9D}" dt="2026-01-16T17:26:22.811" v="1056" actId="2711"/>
          <ac:spMkLst>
            <pc:docMk/>
            <pc:sldMk cId="3876324853" sldId="461"/>
            <ac:spMk id="22" creationId="{A9610C7C-110C-FF1A-6CCE-E65F8C4D2ADC}"/>
          </ac:spMkLst>
        </pc:spChg>
        <pc:spChg chg="mod">
          <ac:chgData name="Ola Zeineddine" userId="bf6d12bf-4159-428f-bea4-0dcfb4800e59" providerId="ADAL" clId="{B46DE3DF-19EE-D145-8FFC-9F3CFD378C9D}" dt="2026-01-16T17:25:54.571" v="1051" actId="2711"/>
          <ac:spMkLst>
            <pc:docMk/>
            <pc:sldMk cId="3876324853" sldId="461"/>
            <ac:spMk id="28" creationId="{B387152E-1855-3677-0098-B506D0A49A7B}"/>
          </ac:spMkLst>
        </pc:spChg>
        <pc:spChg chg="mod">
          <ac:chgData name="Ola Zeineddine" userId="bf6d12bf-4159-428f-bea4-0dcfb4800e59" providerId="ADAL" clId="{B46DE3DF-19EE-D145-8FFC-9F3CFD378C9D}" dt="2026-01-16T17:26:22.811" v="1056" actId="2711"/>
          <ac:spMkLst>
            <pc:docMk/>
            <pc:sldMk cId="3876324853" sldId="461"/>
            <ac:spMk id="30" creationId="{C31C4A48-D81C-A2EF-7A24-C254594B7D3F}"/>
          </ac:spMkLst>
        </pc:spChg>
        <pc:graphicFrameChg chg="modGraphic">
          <ac:chgData name="Ola Zeineddine" userId="bf6d12bf-4159-428f-bea4-0dcfb4800e59" providerId="ADAL" clId="{B46DE3DF-19EE-D145-8FFC-9F3CFD378C9D}" dt="2026-01-16T17:26:08.487" v="1055" actId="2711"/>
          <ac:graphicFrameMkLst>
            <pc:docMk/>
            <pc:sldMk cId="3876324853" sldId="461"/>
            <ac:graphicFrameMk id="2" creationId="{5D7E66AA-E7EC-3440-815E-287F00978987}"/>
          </ac:graphicFrameMkLst>
        </pc:graphicFrameChg>
        <pc:graphicFrameChg chg="modGraphic">
          <ac:chgData name="Ola Zeineddine" userId="bf6d12bf-4159-428f-bea4-0dcfb4800e59" providerId="ADAL" clId="{B46DE3DF-19EE-D145-8FFC-9F3CFD378C9D}" dt="2026-01-16T17:26:03.436" v="1054" actId="2711"/>
          <ac:graphicFrameMkLst>
            <pc:docMk/>
            <pc:sldMk cId="3876324853" sldId="461"/>
            <ac:graphicFrameMk id="6" creationId="{0399ED7C-B6D6-FE1C-E78D-C3FEBA0CCD98}"/>
          </ac:graphicFrameMkLst>
        </pc:graphicFrameChg>
      </pc:sldChg>
      <pc:sldChg chg="modSp mod setBg modCm modNotesTx">
        <pc:chgData name="Ola Zeineddine" userId="bf6d12bf-4159-428f-bea4-0dcfb4800e59" providerId="ADAL" clId="{B46DE3DF-19EE-D145-8FFC-9F3CFD378C9D}" dt="2026-01-16T17:26:46.067" v="1060" actId="2711"/>
        <pc:sldMkLst>
          <pc:docMk/>
          <pc:sldMk cId="2887812820" sldId="462"/>
        </pc:sldMkLst>
        <pc:spChg chg="mod">
          <ac:chgData name="Ola Zeineddine" userId="bf6d12bf-4159-428f-bea4-0dcfb4800e59" providerId="ADAL" clId="{B46DE3DF-19EE-D145-8FFC-9F3CFD378C9D}" dt="2026-01-16T17:26:34.012" v="1058" actId="2711"/>
          <ac:spMkLst>
            <pc:docMk/>
            <pc:sldMk cId="2887812820" sldId="462"/>
            <ac:spMk id="3" creationId="{4BF3B5D7-AA65-1BB6-3D2D-BAF00C25BF7F}"/>
          </ac:spMkLst>
        </pc:spChg>
        <pc:spChg chg="mod">
          <ac:chgData name="Ola Zeineddine" userId="bf6d12bf-4159-428f-bea4-0dcfb4800e59" providerId="ADAL" clId="{B46DE3DF-19EE-D145-8FFC-9F3CFD378C9D}" dt="2026-01-16T17:26:34.012" v="1058" actId="2711"/>
          <ac:spMkLst>
            <pc:docMk/>
            <pc:sldMk cId="2887812820" sldId="462"/>
            <ac:spMk id="9" creationId="{80E486E1-B2FF-2914-0A3F-B1FF19CAA224}"/>
          </ac:spMkLst>
        </pc:spChg>
        <pc:spChg chg="mod">
          <ac:chgData name="Ola Zeineddine" userId="bf6d12bf-4159-428f-bea4-0dcfb4800e59" providerId="ADAL" clId="{B46DE3DF-19EE-D145-8FFC-9F3CFD378C9D}" dt="2026-01-16T17:26:46.067" v="1060" actId="2711"/>
          <ac:spMkLst>
            <pc:docMk/>
            <pc:sldMk cId="2887812820" sldId="462"/>
            <ac:spMk id="10" creationId="{7CF6E861-E0A6-4080-E807-B4CE6412194D}"/>
          </ac:spMkLst>
        </pc:spChg>
        <pc:spChg chg="mod">
          <ac:chgData name="Ola Zeineddine" userId="bf6d12bf-4159-428f-bea4-0dcfb4800e59" providerId="ADAL" clId="{B46DE3DF-19EE-D145-8FFC-9F3CFD378C9D}" dt="2026-01-16T17:26:40.697" v="1059" actId="2711"/>
          <ac:spMkLst>
            <pc:docMk/>
            <pc:sldMk cId="2887812820" sldId="462"/>
            <ac:spMk id="19" creationId="{3DDB3AF4-6D53-C0EF-BDFA-8954ECBF440D}"/>
          </ac:spMkLst>
        </pc:spChg>
        <pc:spChg chg="mod">
          <ac:chgData name="Ola Zeineddine" userId="bf6d12bf-4159-428f-bea4-0dcfb4800e59" providerId="ADAL" clId="{B46DE3DF-19EE-D145-8FFC-9F3CFD378C9D}" dt="2026-01-16T17:26:34.012" v="1058" actId="2711"/>
          <ac:spMkLst>
            <pc:docMk/>
            <pc:sldMk cId="2887812820" sldId="462"/>
            <ac:spMk id="22" creationId="{A9610C7C-110C-FF1A-6CCE-E65F8C4D2ADC}"/>
          </ac:spMkLst>
        </pc:spChg>
        <pc:spChg chg="mod">
          <ac:chgData name="Ola Zeineddine" userId="bf6d12bf-4159-428f-bea4-0dcfb4800e59" providerId="ADAL" clId="{B46DE3DF-19EE-D145-8FFC-9F3CFD378C9D}" dt="2026-01-16T17:26:34.012" v="1058" actId="2711"/>
          <ac:spMkLst>
            <pc:docMk/>
            <pc:sldMk cId="2887812820" sldId="462"/>
            <ac:spMk id="28" creationId="{B387152E-1855-3677-0098-B506D0A49A7B}"/>
          </ac:spMkLst>
        </pc:spChg>
        <pc:spChg chg="mod">
          <ac:chgData name="Ola Zeineddine" userId="bf6d12bf-4159-428f-bea4-0dcfb4800e59" providerId="ADAL" clId="{B46DE3DF-19EE-D145-8FFC-9F3CFD378C9D}" dt="2026-01-16T17:26:34.012" v="1058" actId="2711"/>
          <ac:spMkLst>
            <pc:docMk/>
            <pc:sldMk cId="2887812820" sldId="462"/>
            <ac:spMk id="30" creationId="{C31C4A48-D81C-A2EF-7A24-C254594B7D3F}"/>
          </ac:spMkLst>
        </pc:spChg>
        <pc:extLst>
          <p:ext xmlns:p="http://schemas.openxmlformats.org/presentationml/2006/main" uri="{D6D511B9-2390-475A-947B-AFAB55BFBCF1}">
            <pc226:cmChg xmlns:pc226="http://schemas.microsoft.com/office/powerpoint/2022/06/main/command" chg="mod">
              <pc226:chgData name="Ola Zeineddine" userId="bf6d12bf-4159-428f-bea4-0dcfb4800e59" providerId="ADAL" clId="{B46DE3DF-19EE-D145-8FFC-9F3CFD378C9D}" dt="2026-01-16T17:01:29.094" v="998"/>
              <pc2:cmMkLst xmlns:pc2="http://schemas.microsoft.com/office/powerpoint/2019/9/main/command">
                <pc:docMk/>
                <pc:sldMk cId="2887812820" sldId="462"/>
                <pc2:cmMk id="{3236C9B4-F1D2-472C-8643-6BA183FC3BE9}"/>
              </pc2:cmMkLst>
            </pc226:cmChg>
          </p:ext>
        </pc:extLst>
      </pc:sldChg>
      <pc:sldChg chg="modSp add mod modNotesTx">
        <pc:chgData name="Ola Zeineddine" userId="bf6d12bf-4159-428f-bea4-0dcfb4800e59" providerId="ADAL" clId="{B46DE3DF-19EE-D145-8FFC-9F3CFD378C9D}" dt="2026-01-16T22:42:24.769" v="1142" actId="313"/>
        <pc:sldMkLst>
          <pc:docMk/>
          <pc:sldMk cId="3144440117" sldId="464"/>
        </pc:sldMkLst>
        <pc:spChg chg="mod">
          <ac:chgData name="Ola Zeineddine" userId="bf6d12bf-4159-428f-bea4-0dcfb4800e59" providerId="ADAL" clId="{B46DE3DF-19EE-D145-8FFC-9F3CFD378C9D}" dt="2026-01-12T16:27:20.407" v="146" actId="20577"/>
          <ac:spMkLst>
            <pc:docMk/>
            <pc:sldMk cId="3144440117" sldId="464"/>
            <ac:spMk id="4" creationId="{F7152CC8-4A3B-2D8F-BF24-260D07AC624D}"/>
          </ac:spMkLst>
        </pc:spChg>
        <pc:graphicFrameChg chg="mod modGraphic">
          <ac:chgData name="Ola Zeineddine" userId="bf6d12bf-4159-428f-bea4-0dcfb4800e59" providerId="ADAL" clId="{B46DE3DF-19EE-D145-8FFC-9F3CFD378C9D}" dt="2026-01-16T22:42:24.769" v="1142" actId="313"/>
          <ac:graphicFrameMkLst>
            <pc:docMk/>
            <pc:sldMk cId="3144440117" sldId="464"/>
            <ac:graphicFrameMk id="6" creationId="{F4E7DA2F-9541-DC8D-1108-C13AB039A275}"/>
          </ac:graphicFrameMkLst>
        </pc:graphicFrameChg>
      </pc:sldChg>
      <pc:sldChg chg="modSp add del mod setBg modNotesTx">
        <pc:chgData name="Ola Zeineddine" userId="bf6d12bf-4159-428f-bea4-0dcfb4800e59" providerId="ADAL" clId="{B46DE3DF-19EE-D145-8FFC-9F3CFD378C9D}" dt="2026-01-16T17:21:07.882" v="1015" actId="14734"/>
        <pc:sldMkLst>
          <pc:docMk/>
          <pc:sldMk cId="3409993687" sldId="498"/>
        </pc:sldMkLst>
        <pc:graphicFrameChg chg="mod modGraphic">
          <ac:chgData name="Ola Zeineddine" userId="bf6d12bf-4159-428f-bea4-0dcfb4800e59" providerId="ADAL" clId="{B46DE3DF-19EE-D145-8FFC-9F3CFD378C9D}" dt="2026-01-16T17:21:07.882" v="1015" actId="14734"/>
          <ac:graphicFrameMkLst>
            <pc:docMk/>
            <pc:sldMk cId="3409993687" sldId="498"/>
            <ac:graphicFrameMk id="3" creationId="{E83E5B7D-7463-9BB9-C298-283BAC90A401}"/>
          </ac:graphicFrameMkLst>
        </pc:graphicFrameChg>
      </pc:sldChg>
      <pc:sldChg chg="modSp add del mod setBg">
        <pc:chgData name="Ola Zeineddine" userId="bf6d12bf-4159-428f-bea4-0dcfb4800e59" providerId="ADAL" clId="{B46DE3DF-19EE-D145-8FFC-9F3CFD378C9D}" dt="2026-01-16T17:22:36.171" v="1026"/>
        <pc:sldMkLst>
          <pc:docMk/>
          <pc:sldMk cId="2851592106" sldId="499"/>
        </pc:sldMkLst>
        <pc:graphicFrameChg chg="mod modGraphic">
          <ac:chgData name="Ola Zeineddine" userId="bf6d12bf-4159-428f-bea4-0dcfb4800e59" providerId="ADAL" clId="{B46DE3DF-19EE-D145-8FFC-9F3CFD378C9D}" dt="2026-01-16T17:22:36.171" v="1026"/>
          <ac:graphicFrameMkLst>
            <pc:docMk/>
            <pc:sldMk cId="2851592106" sldId="499"/>
            <ac:graphicFrameMk id="8" creationId="{5A6A5298-5C98-C26E-4850-3942F4B97E5F}"/>
          </ac:graphicFrameMkLst>
        </pc:graphicFrameChg>
      </pc:sldChg>
      <pc:sldChg chg="modSp add del mod setBg">
        <pc:chgData name="Ola Zeineddine" userId="bf6d12bf-4159-428f-bea4-0dcfb4800e59" providerId="ADAL" clId="{B46DE3DF-19EE-D145-8FFC-9F3CFD378C9D}" dt="2026-01-16T17:23:22.417" v="1035" actId="2711"/>
        <pc:sldMkLst>
          <pc:docMk/>
          <pc:sldMk cId="4091200834" sldId="501"/>
        </pc:sldMkLst>
        <pc:graphicFrameChg chg="mod modGraphic">
          <ac:chgData name="Ola Zeineddine" userId="bf6d12bf-4159-428f-bea4-0dcfb4800e59" providerId="ADAL" clId="{B46DE3DF-19EE-D145-8FFC-9F3CFD378C9D}" dt="2026-01-16T17:23:22.417" v="1035" actId="2711"/>
          <ac:graphicFrameMkLst>
            <pc:docMk/>
            <pc:sldMk cId="4091200834" sldId="501"/>
            <ac:graphicFrameMk id="3" creationId="{7FBA8DEE-CA61-EF55-D442-43A7076F7AE9}"/>
          </ac:graphicFrameMkLst>
        </pc:graphicFrameChg>
      </pc:sldChg>
      <pc:sldChg chg="add">
        <pc:chgData name="Ola Zeineddine" userId="bf6d12bf-4159-428f-bea4-0dcfb4800e59" providerId="ADAL" clId="{B46DE3DF-19EE-D145-8FFC-9F3CFD378C9D}" dt="2026-01-16T05:36:57.464" v="508"/>
        <pc:sldMkLst>
          <pc:docMk/>
          <pc:sldMk cId="350094008" sldId="502"/>
        </pc:sldMkLst>
      </pc:sldChg>
    </pc:docChg>
  </pc:docChgLst>
  <pc:docChgLst>
    <pc:chgData name="Guest User" userId="S::urn:spo:tenantanon#421a98d4-3746-4c70-b8d3-75217b0a8a32::" providerId="AD" clId="Web-{C6A0DF8A-8D00-4CCA-13D7-CD6D96621139}"/>
    <pc:docChg chg="modSld">
      <pc:chgData name="Guest User" userId="S::urn:spo:tenantanon#421a98d4-3746-4c70-b8d3-75217b0a8a32::" providerId="AD" clId="Web-{C6A0DF8A-8D00-4CCA-13D7-CD6D96621139}" dt="2026-01-17T05:39:03.260" v="4"/>
      <pc:docMkLst>
        <pc:docMk/>
      </pc:docMkLst>
      <pc:sldChg chg="addSp delSp modSp">
        <pc:chgData name="Guest User" userId="S::urn:spo:tenantanon#421a98d4-3746-4c70-b8d3-75217b0a8a32::" providerId="AD" clId="Web-{C6A0DF8A-8D00-4CCA-13D7-CD6D96621139}" dt="2026-01-17T05:39:03.260" v="4"/>
        <pc:sldMkLst>
          <pc:docMk/>
          <pc:sldMk cId="4126287623" sldId="314"/>
        </pc:sldMkLst>
        <pc:spChg chg="ord">
          <ac:chgData name="Guest User" userId="S::urn:spo:tenantanon#421a98d4-3746-4c70-b8d3-75217b0a8a32::" providerId="AD" clId="Web-{C6A0DF8A-8D00-4CCA-13D7-CD6D96621139}" dt="2026-01-17T05:39:03.260" v="4"/>
          <ac:spMkLst>
            <pc:docMk/>
            <pc:sldMk cId="4126287623" sldId="314"/>
            <ac:spMk id="4" creationId="{4349FDB5-98C9-4DA0-44CD-5BDA54F627EB}"/>
          </ac:spMkLst>
        </pc:spChg>
        <pc:picChg chg="ord topLvl">
          <ac:chgData name="Guest User" userId="S::urn:spo:tenantanon#421a98d4-3746-4c70-b8d3-75217b0a8a32::" providerId="AD" clId="Web-{C6A0DF8A-8D00-4CCA-13D7-CD6D96621139}" dt="2026-01-17T05:38:55.650" v="3"/>
          <ac:picMkLst>
            <pc:docMk/>
            <pc:sldMk cId="4126287623" sldId="314"/>
            <ac:picMk id="7" creationId="{B1EF4415-DCB0-AFDA-EDEA-DD6EFB403969}"/>
          </ac:picMkLst>
        </pc:picChg>
        <pc:picChg chg="topLvl">
          <ac:chgData name="Guest User" userId="S::urn:spo:tenantanon#421a98d4-3746-4c70-b8d3-75217b0a8a32::" providerId="AD" clId="Web-{C6A0DF8A-8D00-4CCA-13D7-CD6D96621139}" dt="2026-01-17T05:38:38.883" v="1"/>
          <ac:picMkLst>
            <pc:docMk/>
            <pc:sldMk cId="4126287623" sldId="314"/>
            <ac:picMk id="11" creationId="{929C695F-4DA4-11CB-6FBD-55D720A36505}"/>
          </ac:picMkLst>
        </pc:picChg>
      </pc:sldChg>
    </pc:docChg>
  </pc:docChgLst>
  <pc:docChgLst>
    <pc:chgData name="Guest User" userId="S::urn:spo:tenantanon#421a98d4-3746-4c70-b8d3-75217b0a8a32::" providerId="AD" clId="Web-{697BC835-0FB2-46E6-20A0-E74958FE60B6}"/>
    <pc:docChg chg="modSld sldOrd">
      <pc:chgData name="Guest User" userId="S::urn:spo:tenantanon#421a98d4-3746-4c70-b8d3-75217b0a8a32::" providerId="AD" clId="Web-{697BC835-0FB2-46E6-20A0-E74958FE60B6}" dt="2026-01-14T17:23:33.998" v="26"/>
      <pc:docMkLst>
        <pc:docMk/>
      </pc:docMkLst>
      <pc:sldChg chg="modSp">
        <pc:chgData name="Guest User" userId="S::urn:spo:tenantanon#421a98d4-3746-4c70-b8d3-75217b0a8a32::" providerId="AD" clId="Web-{697BC835-0FB2-46E6-20A0-E74958FE60B6}" dt="2026-01-14T17:00:27.880" v="0" actId="20577"/>
        <pc:sldMkLst>
          <pc:docMk/>
          <pc:sldMk cId="2931133001" sldId="256"/>
        </pc:sldMkLst>
        <pc:spChg chg="mod">
          <ac:chgData name="Guest User" userId="S::urn:spo:tenantanon#421a98d4-3746-4c70-b8d3-75217b0a8a32::" providerId="AD" clId="Web-{697BC835-0FB2-46E6-20A0-E74958FE60B6}" dt="2026-01-14T17:00:27.880" v="0" actId="20577"/>
          <ac:spMkLst>
            <pc:docMk/>
            <pc:sldMk cId="2931133001" sldId="256"/>
            <ac:spMk id="4" creationId="{FBE93C59-88EB-90DA-0303-9623F2447BC4}"/>
          </ac:spMkLst>
        </pc:spChg>
      </pc:sldChg>
      <pc:sldChg chg="modSp">
        <pc:chgData name="Guest User" userId="S::urn:spo:tenantanon#421a98d4-3746-4c70-b8d3-75217b0a8a32::" providerId="AD" clId="Web-{697BC835-0FB2-46E6-20A0-E74958FE60B6}" dt="2026-01-14T17:11:44.038" v="1"/>
        <pc:sldMkLst>
          <pc:docMk/>
          <pc:sldMk cId="2442089552" sldId="388"/>
        </pc:sldMkLst>
        <pc:graphicFrameChg chg="modGraphic">
          <ac:chgData name="Guest User" userId="S::urn:spo:tenantanon#421a98d4-3746-4c70-b8d3-75217b0a8a32::" providerId="AD" clId="Web-{697BC835-0FB2-46E6-20A0-E74958FE60B6}" dt="2026-01-14T17:11:44.038" v="1"/>
          <ac:graphicFrameMkLst>
            <pc:docMk/>
            <pc:sldMk cId="2442089552" sldId="388"/>
            <ac:graphicFrameMk id="6" creationId="{7DA95179-9419-717A-E23B-386F444C4A57}"/>
          </ac:graphicFrameMkLst>
        </pc:graphicFrameChg>
      </pc:sldChg>
      <pc:sldChg chg="modSp">
        <pc:chgData name="Guest User" userId="S::urn:spo:tenantanon#421a98d4-3746-4c70-b8d3-75217b0a8a32::" providerId="AD" clId="Web-{697BC835-0FB2-46E6-20A0-E74958FE60B6}" dt="2026-01-14T17:13:32.805" v="12"/>
        <pc:sldMkLst>
          <pc:docMk/>
          <pc:sldMk cId="192109907" sldId="389"/>
        </pc:sldMkLst>
        <pc:graphicFrameChg chg="modGraphic">
          <ac:chgData name="Guest User" userId="S::urn:spo:tenantanon#421a98d4-3746-4c70-b8d3-75217b0a8a32::" providerId="AD" clId="Web-{697BC835-0FB2-46E6-20A0-E74958FE60B6}" dt="2026-01-14T17:13:32.805" v="12"/>
          <ac:graphicFrameMkLst>
            <pc:docMk/>
            <pc:sldMk cId="192109907" sldId="389"/>
            <ac:graphicFrameMk id="6" creationId="{89A13B1E-C836-DEBC-47C6-5403215A586D}"/>
          </ac:graphicFrameMkLst>
        </pc:graphicFrameChg>
      </pc:sldChg>
      <pc:sldChg chg="modSp">
        <pc:chgData name="Guest User" userId="S::urn:spo:tenantanon#421a98d4-3746-4c70-b8d3-75217b0a8a32::" providerId="AD" clId="Web-{697BC835-0FB2-46E6-20A0-E74958FE60B6}" dt="2026-01-14T17:13:26.259" v="11"/>
        <pc:sldMkLst>
          <pc:docMk/>
          <pc:sldMk cId="2270131483" sldId="390"/>
        </pc:sldMkLst>
        <pc:graphicFrameChg chg="modGraphic">
          <ac:chgData name="Guest User" userId="S::urn:spo:tenantanon#421a98d4-3746-4c70-b8d3-75217b0a8a32::" providerId="AD" clId="Web-{697BC835-0FB2-46E6-20A0-E74958FE60B6}" dt="2026-01-14T17:13:26.259" v="11"/>
          <ac:graphicFrameMkLst>
            <pc:docMk/>
            <pc:sldMk cId="2270131483" sldId="390"/>
            <ac:graphicFrameMk id="6" creationId="{2838D8DF-29C3-11CE-B3DB-B9D9ED036027}"/>
          </ac:graphicFrameMkLst>
        </pc:graphicFrameChg>
      </pc:sldChg>
      <pc:sldChg chg="modSp modNotes">
        <pc:chgData name="Guest User" userId="S::urn:spo:tenantanon#421a98d4-3746-4c70-b8d3-75217b0a8a32::" providerId="AD" clId="Web-{697BC835-0FB2-46E6-20A0-E74958FE60B6}" dt="2026-01-14T17:14:25.603" v="17"/>
        <pc:sldMkLst>
          <pc:docMk/>
          <pc:sldMk cId="1143579232" sldId="391"/>
        </pc:sldMkLst>
        <pc:spChg chg="mod">
          <ac:chgData name="Guest User" userId="S::urn:spo:tenantanon#421a98d4-3746-4c70-b8d3-75217b0a8a32::" providerId="AD" clId="Web-{697BC835-0FB2-46E6-20A0-E74958FE60B6}" dt="2026-01-14T17:12:50.992" v="9" actId="20577"/>
          <ac:spMkLst>
            <pc:docMk/>
            <pc:sldMk cId="1143579232" sldId="391"/>
            <ac:spMk id="4" creationId="{F7152CC8-4A3B-2D8F-BF24-260D07AC624D}"/>
          </ac:spMkLst>
        </pc:spChg>
        <pc:graphicFrameChg chg="modGraphic">
          <ac:chgData name="Guest User" userId="S::urn:spo:tenantanon#421a98d4-3746-4c70-b8d3-75217b0a8a32::" providerId="AD" clId="Web-{697BC835-0FB2-46E6-20A0-E74958FE60B6}" dt="2026-01-14T17:13:20.399" v="10"/>
          <ac:graphicFrameMkLst>
            <pc:docMk/>
            <pc:sldMk cId="1143579232" sldId="391"/>
            <ac:graphicFrameMk id="6" creationId="{F4E7DA2F-9541-DC8D-1108-C13AB039A275}"/>
          </ac:graphicFrameMkLst>
        </pc:graphicFrameChg>
      </pc:sldChg>
      <pc:sldChg chg="ord">
        <pc:chgData name="Guest User" userId="S::urn:spo:tenantanon#421a98d4-3746-4c70-b8d3-75217b0a8a32::" providerId="AD" clId="Web-{697BC835-0FB2-46E6-20A0-E74958FE60B6}" dt="2026-01-14T17:14:30.619" v="18"/>
        <pc:sldMkLst>
          <pc:docMk/>
          <pc:sldMk cId="3144440117" sldId="464"/>
        </pc:sldMkLst>
      </pc:sldChg>
    </pc:docChg>
  </pc:docChgLst>
  <pc:docChgLst>
    <pc:chgData name="Guest User" userId="S::urn:spo:tenantanon#421a98d4-3746-4c70-b8d3-75217b0a8a32::" providerId="AD" clId="Web-{FAEB53A1-FDC5-6B5C-25EB-954F8D721CF6}"/>
    <pc:docChg chg="modSld">
      <pc:chgData name="Guest User" userId="S::urn:spo:tenantanon#421a98d4-3746-4c70-b8d3-75217b0a8a32::" providerId="AD" clId="Web-{FAEB53A1-FDC5-6B5C-25EB-954F8D721CF6}" dt="2026-01-16T13:13:31.644" v="23" actId="1076"/>
      <pc:docMkLst>
        <pc:docMk/>
      </pc:docMkLst>
      <pc:sldChg chg="modSp">
        <pc:chgData name="Guest User" userId="S::urn:spo:tenantanon#421a98d4-3746-4c70-b8d3-75217b0a8a32::" providerId="AD" clId="Web-{FAEB53A1-FDC5-6B5C-25EB-954F8D721CF6}" dt="2026-01-16T13:13:31.644" v="23" actId="1076"/>
        <pc:sldMkLst>
          <pc:docMk/>
          <pc:sldMk cId="4281000416" sldId="265"/>
        </pc:sldMkLst>
        <pc:spChg chg="mod">
          <ac:chgData name="Guest User" userId="S::urn:spo:tenantanon#421a98d4-3746-4c70-b8d3-75217b0a8a32::" providerId="AD" clId="Web-{FAEB53A1-FDC5-6B5C-25EB-954F8D721CF6}" dt="2026-01-16T13:13:31.644" v="23" actId="1076"/>
          <ac:spMkLst>
            <pc:docMk/>
            <pc:sldMk cId="4281000416" sldId="265"/>
            <ac:spMk id="7" creationId="{455BF116-3A0B-0294-C873-E40BB10C56D0}"/>
          </ac:spMkLst>
        </pc:spChg>
        <pc:picChg chg="mod modCrop">
          <ac:chgData name="Guest User" userId="S::urn:spo:tenantanon#421a98d4-3746-4c70-b8d3-75217b0a8a32::" providerId="AD" clId="Web-{FAEB53A1-FDC5-6B5C-25EB-954F8D721CF6}" dt="2026-01-16T13:13:23.206" v="21" actId="14100"/>
          <ac:picMkLst>
            <pc:docMk/>
            <pc:sldMk cId="4281000416" sldId="265"/>
            <ac:picMk id="2050" creationId="{89FAA1BB-2D5D-AEE4-4285-2D1C77C86DE3}"/>
          </ac:picMkLst>
        </pc:picChg>
      </pc:sldChg>
    </pc:docChg>
  </pc:docChgLst>
  <pc:docChgLst>
    <pc:chgData name="Guest User" userId="S::urn:spo:tenantanon#421a98d4-3746-4c70-b8d3-75217b0a8a32::" providerId="AD" clId="Web-{06020CFB-1509-A99D-E903-76ACC00E9FC3}"/>
    <pc:docChg chg="modSld">
      <pc:chgData name="Guest User" userId="S::urn:spo:tenantanon#421a98d4-3746-4c70-b8d3-75217b0a8a32::" providerId="AD" clId="Web-{06020CFB-1509-A99D-E903-76ACC00E9FC3}" dt="2026-01-17T03:28:27.218" v="110" actId="20577"/>
      <pc:docMkLst>
        <pc:docMk/>
      </pc:docMkLst>
      <pc:sldChg chg="modSp">
        <pc:chgData name="Guest User" userId="S::urn:spo:tenantanon#421a98d4-3746-4c70-b8d3-75217b0a8a32::" providerId="AD" clId="Web-{06020CFB-1509-A99D-E903-76ACC00E9FC3}" dt="2026-01-17T03:28:27.218" v="110" actId="20577"/>
        <pc:sldMkLst>
          <pc:docMk/>
          <pc:sldMk cId="4281000416" sldId="265"/>
        </pc:sldMkLst>
        <pc:spChg chg="mod">
          <ac:chgData name="Guest User" userId="S::urn:spo:tenantanon#421a98d4-3746-4c70-b8d3-75217b0a8a32::" providerId="AD" clId="Web-{06020CFB-1509-A99D-E903-76ACC00E9FC3}" dt="2026-01-17T03:28:27.218" v="110" actId="20577"/>
          <ac:spMkLst>
            <pc:docMk/>
            <pc:sldMk cId="4281000416" sldId="265"/>
            <ac:spMk id="6" creationId="{7A2C0F42-D91A-CAED-D8A6-9E0E81E14BD5}"/>
          </ac:spMkLst>
        </pc:spChg>
      </pc:sldChg>
      <pc:sldChg chg="modSp">
        <pc:chgData name="Guest User" userId="S::urn:spo:tenantanon#421a98d4-3746-4c70-b8d3-75217b0a8a32::" providerId="AD" clId="Web-{06020CFB-1509-A99D-E903-76ACC00E9FC3}" dt="2026-01-16T20:49:56.126" v="3"/>
        <pc:sldMkLst>
          <pc:docMk/>
          <pc:sldMk cId="2442089552" sldId="388"/>
        </pc:sldMkLst>
        <pc:graphicFrameChg chg="mod modGraphic">
          <ac:chgData name="Guest User" userId="S::urn:spo:tenantanon#421a98d4-3746-4c70-b8d3-75217b0a8a32::" providerId="AD" clId="Web-{06020CFB-1509-A99D-E903-76ACC00E9FC3}" dt="2026-01-16T20:49:56.126" v="3"/>
          <ac:graphicFrameMkLst>
            <pc:docMk/>
            <pc:sldMk cId="2442089552" sldId="388"/>
            <ac:graphicFrameMk id="6" creationId="{7DA95179-9419-717A-E23B-386F444C4A57}"/>
          </ac:graphicFrameMkLst>
        </pc:graphicFrameChg>
      </pc:sldChg>
      <pc:sldChg chg="modSp">
        <pc:chgData name="Guest User" userId="S::urn:spo:tenantanon#421a98d4-3746-4c70-b8d3-75217b0a8a32::" providerId="AD" clId="Web-{06020CFB-1509-A99D-E903-76ACC00E9FC3}" dt="2026-01-17T03:27:29.154" v="109"/>
        <pc:sldMkLst>
          <pc:docMk/>
          <pc:sldMk cId="840175939" sldId="395"/>
        </pc:sldMkLst>
        <pc:spChg chg="mod">
          <ac:chgData name="Guest User" userId="S::urn:spo:tenantanon#421a98d4-3746-4c70-b8d3-75217b0a8a32::" providerId="AD" clId="Web-{06020CFB-1509-A99D-E903-76ACC00E9FC3}" dt="2026-01-17T03:27:13.997" v="107" actId="1076"/>
          <ac:spMkLst>
            <pc:docMk/>
            <pc:sldMk cId="840175939" sldId="395"/>
            <ac:spMk id="8" creationId="{2E7AB9FA-A02C-941D-4E0D-531BA5699456}"/>
          </ac:spMkLst>
        </pc:spChg>
        <pc:picChg chg="mod modCrop">
          <ac:chgData name="Guest User" userId="S::urn:spo:tenantanon#421a98d4-3746-4c70-b8d3-75217b0a8a32::" providerId="AD" clId="Web-{06020CFB-1509-A99D-E903-76ACC00E9FC3}" dt="2026-01-17T03:27:29.154" v="109"/>
          <ac:picMkLst>
            <pc:docMk/>
            <pc:sldMk cId="840175939" sldId="395"/>
            <ac:picMk id="7" creationId="{A9E35758-327A-30E8-0B5F-2351CFBF921A}"/>
          </ac:picMkLst>
        </pc:picChg>
      </pc:sldChg>
    </pc:docChg>
  </pc:docChgLst>
  <pc:docChgLst>
    <pc:chgData name="Guest User" userId="S::urn:spo:tenantanon#421a98d4-3746-4c70-b8d3-75217b0a8a32::" providerId="AD" clId="Web-{BCE77514-A1A3-4219-E183-F218CE432B87}"/>
    <pc:docChg chg="addSld delSld modSld">
      <pc:chgData name="Guest User" userId="S::urn:spo:tenantanon#421a98d4-3746-4c70-b8d3-75217b0a8a32::" providerId="AD" clId="Web-{BCE77514-A1A3-4219-E183-F218CE432B87}" dt="2026-01-31T13:57:05.845" v="22" actId="1076"/>
      <pc:docMkLst>
        <pc:docMk/>
      </pc:docMkLst>
      <pc:sldChg chg="addSp delSp modSp">
        <pc:chgData name="Guest User" userId="S::urn:spo:tenantanon#421a98d4-3746-4c70-b8d3-75217b0a8a32::" providerId="AD" clId="Web-{BCE77514-A1A3-4219-E183-F218CE432B87}" dt="2026-01-31T13:54:13.750" v="9" actId="1076"/>
        <pc:sldMkLst>
          <pc:docMk/>
          <pc:sldMk cId="1010203071" sldId="404"/>
        </pc:sldMkLst>
        <pc:spChg chg="mod">
          <ac:chgData name="Guest User" userId="S::urn:spo:tenantanon#421a98d4-3746-4c70-b8d3-75217b0a8a32::" providerId="AD" clId="Web-{BCE77514-A1A3-4219-E183-F218CE432B87}" dt="2026-01-31T13:54:13.750" v="9" actId="1076"/>
          <ac:spMkLst>
            <pc:docMk/>
            <pc:sldMk cId="1010203071" sldId="404"/>
            <ac:spMk id="8" creationId="{31B6C52F-9335-5937-FB1D-1EDC0B23AA56}"/>
          </ac:spMkLst>
        </pc:spChg>
        <pc:picChg chg="mod modCrop">
          <ac:chgData name="Guest User" userId="S::urn:spo:tenantanon#421a98d4-3746-4c70-b8d3-75217b0a8a32::" providerId="AD" clId="Web-{BCE77514-A1A3-4219-E183-F218CE432B87}" dt="2026-01-31T13:54:03.703" v="8"/>
          <ac:picMkLst>
            <pc:docMk/>
            <pc:sldMk cId="1010203071" sldId="404"/>
            <ac:picMk id="7" creationId="{89FA0C14-061B-F912-9640-A46DB6607D3D}"/>
          </ac:picMkLst>
        </pc:picChg>
      </pc:sldChg>
      <pc:sldChg chg="modSp">
        <pc:chgData name="Guest User" userId="S::urn:spo:tenantanon#421a98d4-3746-4c70-b8d3-75217b0a8a32::" providerId="AD" clId="Web-{BCE77514-A1A3-4219-E183-F218CE432B87}" dt="2026-01-31T13:57:05.845" v="22" actId="1076"/>
        <pc:sldMkLst>
          <pc:docMk/>
          <pc:sldMk cId="2559783597" sldId="405"/>
        </pc:sldMkLst>
        <pc:spChg chg="mod">
          <ac:chgData name="Guest User" userId="S::urn:spo:tenantanon#421a98d4-3746-4c70-b8d3-75217b0a8a32::" providerId="AD" clId="Web-{BCE77514-A1A3-4219-E183-F218CE432B87}" dt="2026-01-31T13:57:05.845" v="22" actId="1076"/>
          <ac:spMkLst>
            <pc:docMk/>
            <pc:sldMk cId="2559783597" sldId="405"/>
            <ac:spMk id="8" creationId="{C217A519-6076-1486-6B03-F1FAEF00EBE7}"/>
          </ac:spMkLst>
        </pc:spChg>
        <pc:picChg chg="mod modCrop">
          <ac:chgData name="Guest User" userId="S::urn:spo:tenantanon#421a98d4-3746-4c70-b8d3-75217b0a8a32::" providerId="AD" clId="Web-{BCE77514-A1A3-4219-E183-F218CE432B87}" dt="2026-01-31T13:56:40.391" v="19"/>
          <ac:picMkLst>
            <pc:docMk/>
            <pc:sldMk cId="2559783597" sldId="405"/>
            <ac:picMk id="7" creationId="{43E92461-7BF3-35FB-C19C-3935323F775F}"/>
          </ac:picMkLst>
        </pc:picChg>
      </pc:sldChg>
      <pc:sldChg chg="modSp">
        <pc:chgData name="Guest User" userId="S::urn:spo:tenantanon#421a98d4-3746-4c70-b8d3-75217b0a8a32::" providerId="AD" clId="Web-{BCE77514-A1A3-4219-E183-F218CE432B87}" dt="2026-01-31T13:55:15.813" v="13" actId="1076"/>
        <pc:sldMkLst>
          <pc:docMk/>
          <pc:sldMk cId="2185242864" sldId="406"/>
        </pc:sldMkLst>
        <pc:spChg chg="mod">
          <ac:chgData name="Guest User" userId="S::urn:spo:tenantanon#421a98d4-3746-4c70-b8d3-75217b0a8a32::" providerId="AD" clId="Web-{BCE77514-A1A3-4219-E183-F218CE432B87}" dt="2026-01-31T13:55:15.813" v="13" actId="1076"/>
          <ac:spMkLst>
            <pc:docMk/>
            <pc:sldMk cId="2185242864" sldId="406"/>
            <ac:spMk id="9" creationId="{5DABE432-5E48-E67A-FBEF-788822BE9E70}"/>
          </ac:spMkLst>
        </pc:spChg>
        <pc:picChg chg="mod">
          <ac:chgData name="Guest User" userId="S::urn:spo:tenantanon#421a98d4-3746-4c70-b8d3-75217b0a8a32::" providerId="AD" clId="Web-{BCE77514-A1A3-4219-E183-F218CE432B87}" dt="2026-01-31T13:54:55.844" v="10"/>
          <ac:picMkLst>
            <pc:docMk/>
            <pc:sldMk cId="2185242864" sldId="406"/>
            <ac:picMk id="8" creationId="{DF4A211F-AB8B-472C-5C20-EEF45B1A00AC}"/>
          </ac:picMkLst>
        </pc:picChg>
      </pc:sldChg>
      <pc:sldChg chg="add modNotes">
        <pc:chgData name="Guest User" userId="S::urn:spo:tenantanon#421a98d4-3746-4c70-b8d3-75217b0a8a32::" providerId="AD" clId="Web-{BCE77514-A1A3-4219-E183-F218CE432B87}" dt="2026-01-31T13:44:31.075" v="2"/>
        <pc:sldMkLst>
          <pc:docMk/>
          <pc:sldMk cId="1775965550" sldId="503"/>
        </pc:sldMkLst>
      </pc:sldChg>
    </pc:docChg>
  </pc:docChgLst>
  <pc:docChgLst>
    <pc:chgData name="Linda Eid" userId="S::linda@kashida-learning.com::0b7bdde7-6a04-49ea-a4f7-94d3353dbf9b" providerId="AD" clId="Web-{63E1AF24-C057-D9DA-4814-D219D325A17D}"/>
    <pc:docChg chg="modSld">
      <pc:chgData name="Linda Eid" userId="S::linda@kashida-learning.com::0b7bdde7-6a04-49ea-a4f7-94d3353dbf9b" providerId="AD" clId="Web-{63E1AF24-C057-D9DA-4814-D219D325A17D}" dt="2026-01-18T06:33:25.219" v="30"/>
      <pc:docMkLst>
        <pc:docMk/>
      </pc:docMkLst>
      <pc:sldChg chg="modNotes">
        <pc:chgData name="Linda Eid" userId="S::linda@kashida-learning.com::0b7bdde7-6a04-49ea-a4f7-94d3353dbf9b" providerId="AD" clId="Web-{63E1AF24-C057-D9DA-4814-D219D325A17D}" dt="2026-01-18T06:25:02.563" v="4"/>
        <pc:sldMkLst>
          <pc:docMk/>
          <pc:sldMk cId="3269263934" sldId="268"/>
        </pc:sldMkLst>
      </pc:sldChg>
      <pc:sldChg chg="modNotes">
        <pc:chgData name="Linda Eid" userId="S::linda@kashida-learning.com::0b7bdde7-6a04-49ea-a4f7-94d3353dbf9b" providerId="AD" clId="Web-{63E1AF24-C057-D9DA-4814-D219D325A17D}" dt="2026-01-18T06:24:34.405" v="2"/>
        <pc:sldMkLst>
          <pc:docMk/>
          <pc:sldMk cId="2973864735" sldId="311"/>
        </pc:sldMkLst>
      </pc:sldChg>
      <pc:sldChg chg="modNotes">
        <pc:chgData name="Linda Eid" userId="S::linda@kashida-learning.com::0b7bdde7-6a04-49ea-a4f7-94d3353dbf9b" providerId="AD" clId="Web-{63E1AF24-C057-D9DA-4814-D219D325A17D}" dt="2026-01-18T06:25:54.957" v="6"/>
        <pc:sldMkLst>
          <pc:docMk/>
          <pc:sldMk cId="189127289" sldId="340"/>
        </pc:sldMkLst>
      </pc:sldChg>
      <pc:sldChg chg="modNotes">
        <pc:chgData name="Linda Eid" userId="S::linda@kashida-learning.com::0b7bdde7-6a04-49ea-a4f7-94d3353dbf9b" providerId="AD" clId="Web-{63E1AF24-C057-D9DA-4814-D219D325A17D}" dt="2026-01-18T06:26:31.474" v="7"/>
        <pc:sldMkLst>
          <pc:docMk/>
          <pc:sldMk cId="591292502" sldId="342"/>
        </pc:sldMkLst>
      </pc:sldChg>
      <pc:sldChg chg="modNotes">
        <pc:chgData name="Linda Eid" userId="S::linda@kashida-learning.com::0b7bdde7-6a04-49ea-a4f7-94d3353dbf9b" providerId="AD" clId="Web-{63E1AF24-C057-D9DA-4814-D219D325A17D}" dt="2026-01-18T06:29:00.604" v="17"/>
        <pc:sldMkLst>
          <pc:docMk/>
          <pc:sldMk cId="74428787" sldId="345"/>
        </pc:sldMkLst>
      </pc:sldChg>
      <pc:sldChg chg="modNotes">
        <pc:chgData name="Linda Eid" userId="S::linda@kashida-learning.com::0b7bdde7-6a04-49ea-a4f7-94d3353dbf9b" providerId="AD" clId="Web-{63E1AF24-C057-D9DA-4814-D219D325A17D}" dt="2026-01-18T06:32:34.452" v="27"/>
        <pc:sldMkLst>
          <pc:docMk/>
          <pc:sldMk cId="3925681135" sldId="372"/>
        </pc:sldMkLst>
      </pc:sldChg>
      <pc:sldChg chg="modNotes">
        <pc:chgData name="Linda Eid" userId="S::linda@kashida-learning.com::0b7bdde7-6a04-49ea-a4f7-94d3353dbf9b" providerId="AD" clId="Web-{63E1AF24-C057-D9DA-4814-D219D325A17D}" dt="2026-01-18T06:33:25.219" v="30"/>
        <pc:sldMkLst>
          <pc:docMk/>
          <pc:sldMk cId="1381951559" sldId="378"/>
        </pc:sldMkLst>
      </pc:sldChg>
      <pc:sldChg chg="modNotes">
        <pc:chgData name="Linda Eid" userId="S::linda@kashida-learning.com::0b7bdde7-6a04-49ea-a4f7-94d3353dbf9b" providerId="AD" clId="Web-{63E1AF24-C057-D9DA-4814-D219D325A17D}" dt="2026-01-18T06:27:33.648" v="14"/>
        <pc:sldMkLst>
          <pc:docMk/>
          <pc:sldMk cId="1650402309" sldId="393"/>
        </pc:sldMkLst>
      </pc:sldChg>
      <pc:sldChg chg="modNotes">
        <pc:chgData name="Linda Eid" userId="S::linda@kashida-learning.com::0b7bdde7-6a04-49ea-a4f7-94d3353dbf9b" providerId="AD" clId="Web-{63E1AF24-C057-D9DA-4814-D219D325A17D}" dt="2026-01-18T06:28:16.228" v="15"/>
        <pc:sldMkLst>
          <pc:docMk/>
          <pc:sldMk cId="2761909720" sldId="398"/>
        </pc:sldMkLst>
      </pc:sldChg>
      <pc:sldChg chg="modNotes">
        <pc:chgData name="Linda Eid" userId="S::linda@kashida-learning.com::0b7bdde7-6a04-49ea-a4f7-94d3353dbf9b" providerId="AD" clId="Web-{63E1AF24-C057-D9DA-4814-D219D325A17D}" dt="2026-01-18T06:30:17.184" v="21"/>
        <pc:sldMkLst>
          <pc:docMk/>
          <pc:sldMk cId="2564071556" sldId="401"/>
        </pc:sldMkLst>
      </pc:sldChg>
      <pc:sldChg chg="modNotes">
        <pc:chgData name="Linda Eid" userId="S::linda@kashida-learning.com::0b7bdde7-6a04-49ea-a4f7-94d3353dbf9b" providerId="AD" clId="Web-{63E1AF24-C057-D9DA-4814-D219D325A17D}" dt="2026-01-18T06:28:22.744" v="16"/>
        <pc:sldMkLst>
          <pc:docMk/>
          <pc:sldMk cId="2249864472" sldId="415"/>
        </pc:sldMkLst>
      </pc:sldChg>
      <pc:sldChg chg="modNotes">
        <pc:chgData name="Linda Eid" userId="S::linda@kashida-learning.com::0b7bdde7-6a04-49ea-a4f7-94d3353dbf9b" providerId="AD" clId="Web-{63E1AF24-C057-D9DA-4814-D219D325A17D}" dt="2026-01-18T06:29:51.027" v="18"/>
        <pc:sldMkLst>
          <pc:docMk/>
          <pc:sldMk cId="3221683616" sldId="417"/>
        </pc:sldMkLst>
      </pc:sldChg>
    </pc:docChg>
  </pc:docChgLst>
  <pc:docChgLst>
    <pc:chgData name="Ruba Mourad" userId="7c8f6c81-71b7-49a0-b1cd-ca5983a246e9" providerId="ADAL" clId="{428729F8-3C19-413C-A877-CFC59A367DFF}"/>
    <pc:docChg chg="undo custSel addSld delSld modSld sldOrd modMainMaster">
      <pc:chgData name="Ruba Mourad" userId="7c8f6c81-71b7-49a0-b1cd-ca5983a246e9" providerId="ADAL" clId="{428729F8-3C19-413C-A877-CFC59A367DFF}" dt="2026-01-17T20:39:08.031" v="560" actId="2711"/>
      <pc:docMkLst>
        <pc:docMk/>
      </pc:docMkLst>
      <pc:sldChg chg="modSp mod modNotesTx">
        <pc:chgData name="Ruba Mourad" userId="7c8f6c81-71b7-49a0-b1cd-ca5983a246e9" providerId="ADAL" clId="{428729F8-3C19-413C-A877-CFC59A367DFF}" dt="2026-01-17T01:42:12.237" v="518" actId="20577"/>
        <pc:sldMkLst>
          <pc:docMk/>
          <pc:sldMk cId="3269263934" sldId="268"/>
        </pc:sldMkLst>
        <pc:graphicFrameChg chg="modGraphic">
          <ac:chgData name="Ruba Mourad" userId="7c8f6c81-71b7-49a0-b1cd-ca5983a246e9" providerId="ADAL" clId="{428729F8-3C19-413C-A877-CFC59A367DFF}" dt="2026-01-17T01:42:05.179" v="515" actId="20577"/>
          <ac:graphicFrameMkLst>
            <pc:docMk/>
            <pc:sldMk cId="3269263934" sldId="268"/>
            <ac:graphicFrameMk id="3" creationId="{6EB672CE-1EFB-BFA9-1922-1829C07F1E38}"/>
          </ac:graphicFrameMkLst>
        </pc:graphicFrameChg>
      </pc:sldChg>
      <pc:sldChg chg="addSp delSp modSp mod delAnim modAnim modNotesTx">
        <pc:chgData name="Ruba Mourad" userId="7c8f6c81-71b7-49a0-b1cd-ca5983a246e9" providerId="ADAL" clId="{428729F8-3C19-413C-A877-CFC59A367DFF}" dt="2026-01-17T20:34:42.870" v="543" actId="20577"/>
        <pc:sldMkLst>
          <pc:docMk/>
          <pc:sldMk cId="4126287623" sldId="314"/>
        </pc:sldMkLst>
        <pc:picChg chg="add mod">
          <ac:chgData name="Ruba Mourad" userId="7c8f6c81-71b7-49a0-b1cd-ca5983a246e9" providerId="ADAL" clId="{428729F8-3C19-413C-A877-CFC59A367DFF}" dt="2026-01-17T01:42:58.265" v="523" actId="14100"/>
          <ac:picMkLst>
            <pc:docMk/>
            <pc:sldMk cId="4126287623" sldId="314"/>
            <ac:picMk id="3" creationId="{5E3640A4-49D4-4AD4-D3C6-6DF6966ECBE0}"/>
          </ac:picMkLst>
        </pc:picChg>
      </pc:sldChg>
      <pc:sldChg chg="modNotesTx">
        <pc:chgData name="Ruba Mourad" userId="7c8f6c81-71b7-49a0-b1cd-ca5983a246e9" providerId="ADAL" clId="{428729F8-3C19-413C-A877-CFC59A367DFF}" dt="2026-01-17T20:38:57.443" v="559" actId="20577"/>
        <pc:sldMkLst>
          <pc:docMk/>
          <pc:sldMk cId="15051492" sldId="331"/>
        </pc:sldMkLst>
      </pc:sldChg>
      <pc:sldChg chg="modNotesTx">
        <pc:chgData name="Ruba Mourad" userId="7c8f6c81-71b7-49a0-b1cd-ca5983a246e9" providerId="ADAL" clId="{428729F8-3C19-413C-A877-CFC59A367DFF}" dt="2026-01-17T20:34:27.687" v="539" actId="20577"/>
        <pc:sldMkLst>
          <pc:docMk/>
          <pc:sldMk cId="2286416507" sldId="339"/>
        </pc:sldMkLst>
      </pc:sldChg>
      <pc:sldChg chg="addSp modSp mod modNotesTx">
        <pc:chgData name="Ruba Mourad" userId="7c8f6c81-71b7-49a0-b1cd-ca5983a246e9" providerId="ADAL" clId="{428729F8-3C19-413C-A877-CFC59A367DFF}" dt="2026-01-17T20:37:10.835" v="547" actId="2711"/>
        <pc:sldMkLst>
          <pc:docMk/>
          <pc:sldMk cId="74428787" sldId="345"/>
        </pc:sldMkLst>
      </pc:sldChg>
      <pc:sldChg chg="modNotesTx">
        <pc:chgData name="Ruba Mourad" userId="7c8f6c81-71b7-49a0-b1cd-ca5983a246e9" providerId="ADAL" clId="{428729F8-3C19-413C-A877-CFC59A367DFF}" dt="2026-01-17T20:38:28.935" v="555" actId="2711"/>
        <pc:sldMkLst>
          <pc:docMk/>
          <pc:sldMk cId="3925681135" sldId="372"/>
        </pc:sldMkLst>
      </pc:sldChg>
      <pc:sldChg chg="modNotesTx">
        <pc:chgData name="Ruba Mourad" userId="7c8f6c81-71b7-49a0-b1cd-ca5983a246e9" providerId="ADAL" clId="{428729F8-3C19-413C-A877-CFC59A367DFF}" dt="2026-01-17T20:39:08.031" v="560" actId="2711"/>
        <pc:sldMkLst>
          <pc:docMk/>
          <pc:sldMk cId="1381951559" sldId="378"/>
        </pc:sldMkLst>
      </pc:sldChg>
      <pc:sldChg chg="modNotesTx">
        <pc:chgData name="Ruba Mourad" userId="7c8f6c81-71b7-49a0-b1cd-ca5983a246e9" providerId="ADAL" clId="{428729F8-3C19-413C-A877-CFC59A367DFF}" dt="2026-01-17T20:35:54.411" v="544" actId="2711"/>
        <pc:sldMkLst>
          <pc:docMk/>
          <pc:sldMk cId="3457152882" sldId="394"/>
        </pc:sldMkLst>
      </pc:sldChg>
      <pc:sldChg chg="modNotesTx">
        <pc:chgData name="Ruba Mourad" userId="7c8f6c81-71b7-49a0-b1cd-ca5983a246e9" providerId="ADAL" clId="{428729F8-3C19-413C-A877-CFC59A367DFF}" dt="2026-01-17T20:36:11.062" v="545" actId="2711"/>
        <pc:sldMkLst>
          <pc:docMk/>
          <pc:sldMk cId="4188636347" sldId="396"/>
        </pc:sldMkLst>
      </pc:sldChg>
      <pc:sldChg chg="delSp modSp mod modNotesTx">
        <pc:chgData name="Ruba Mourad" userId="7c8f6c81-71b7-49a0-b1cd-ca5983a246e9" providerId="ADAL" clId="{428729F8-3C19-413C-A877-CFC59A367DFF}" dt="2026-01-17T20:37:38.365" v="550" actId="2711"/>
        <pc:sldMkLst>
          <pc:docMk/>
          <pc:sldMk cId="3721674635" sldId="403"/>
        </pc:sldMkLst>
      </pc:sldChg>
      <pc:sldChg chg="modNotesTx">
        <pc:chgData name="Ruba Mourad" userId="7c8f6c81-71b7-49a0-b1cd-ca5983a246e9" providerId="ADAL" clId="{428729F8-3C19-413C-A877-CFC59A367DFF}" dt="2026-01-17T20:37:53.787" v="552" actId="2711"/>
        <pc:sldMkLst>
          <pc:docMk/>
          <pc:sldMk cId="1010203071" sldId="404"/>
        </pc:sldMkLst>
      </pc:sldChg>
      <pc:sldChg chg="modNotesTx">
        <pc:chgData name="Ruba Mourad" userId="7c8f6c81-71b7-49a0-b1cd-ca5983a246e9" providerId="ADAL" clId="{428729F8-3C19-413C-A877-CFC59A367DFF}" dt="2026-01-17T20:38:04.938" v="553" actId="2711"/>
        <pc:sldMkLst>
          <pc:docMk/>
          <pc:sldMk cId="2559783597" sldId="405"/>
        </pc:sldMkLst>
      </pc:sldChg>
      <pc:sldChg chg="addSp modSp mod modNotesTx">
        <pc:chgData name="Ruba Mourad" userId="7c8f6c81-71b7-49a0-b1cd-ca5983a246e9" providerId="ADAL" clId="{428729F8-3C19-413C-A877-CFC59A367DFF}" dt="2026-01-17T20:38:12.919" v="554" actId="2711"/>
        <pc:sldMkLst>
          <pc:docMk/>
          <pc:sldMk cId="2185242864" sldId="406"/>
        </pc:sldMkLst>
      </pc:sldChg>
      <pc:sldChg chg="addSp delSp modSp add mod ord modNotesTx">
        <pc:chgData name="Ruba Mourad" userId="7c8f6c81-71b7-49a0-b1cd-ca5983a246e9" providerId="ADAL" clId="{428729F8-3C19-413C-A877-CFC59A367DFF}" dt="2026-01-17T20:36:48.726" v="546" actId="2711"/>
        <pc:sldMkLst>
          <pc:docMk/>
          <pc:sldMk cId="2249864472" sldId="415"/>
        </pc:sldMkLst>
      </pc:sldChg>
      <pc:sldChg chg="modSp add mod modNotesTx">
        <pc:chgData name="Ruba Mourad" userId="7c8f6c81-71b7-49a0-b1cd-ca5983a246e9" providerId="ADAL" clId="{428729F8-3C19-413C-A877-CFC59A367DFF}" dt="2026-01-17T20:37:19.591" v="548" actId="2711"/>
        <pc:sldMkLst>
          <pc:docMk/>
          <pc:sldMk cId="2573231319" sldId="416"/>
        </pc:sldMkLst>
      </pc:sldChg>
      <pc:sldChg chg="modSp add mod modNotesTx">
        <pc:chgData name="Ruba Mourad" userId="7c8f6c81-71b7-49a0-b1cd-ca5983a246e9" providerId="ADAL" clId="{428729F8-3C19-413C-A877-CFC59A367DFF}" dt="2026-01-17T20:37:27.065" v="549" actId="2711"/>
        <pc:sldMkLst>
          <pc:docMk/>
          <pc:sldMk cId="3221683616" sldId="417"/>
        </pc:sldMkLst>
      </pc:sldChg>
      <pc:sldChg chg="add modNotesTx">
        <pc:chgData name="Ruba Mourad" userId="7c8f6c81-71b7-49a0-b1cd-ca5983a246e9" providerId="ADAL" clId="{428729F8-3C19-413C-A877-CFC59A367DFF}" dt="2026-01-17T20:37:45.777" v="551" actId="2711"/>
        <pc:sldMkLst>
          <pc:docMk/>
          <pc:sldMk cId="809405309" sldId="419"/>
        </pc:sldMkLst>
      </pc:sldChg>
      <pc:sldChg chg="modNotesTx">
        <pc:chgData name="Ruba Mourad" userId="7c8f6c81-71b7-49a0-b1cd-ca5983a246e9" providerId="ADAL" clId="{428729F8-3C19-413C-A877-CFC59A367DFF}" dt="2026-01-17T20:38:38.648" v="556" actId="2711"/>
        <pc:sldMkLst>
          <pc:docMk/>
          <pc:sldMk cId="2296982475" sldId="458"/>
        </pc:sldMkLst>
      </pc:sldChg>
      <pc:sldChg chg="modSp mod modClrScheme chgLayout">
        <pc:chgData name="Ruba Mourad" userId="7c8f6c81-71b7-49a0-b1cd-ca5983a246e9" providerId="ADAL" clId="{428729F8-3C19-413C-A877-CFC59A367DFF}" dt="2026-01-17T15:47:55.189" v="532" actId="14100"/>
        <pc:sldMkLst>
          <pc:docMk/>
          <pc:sldMk cId="3409993687" sldId="498"/>
        </pc:sldMkLst>
        <pc:graphicFrameChg chg="mod modGraphic">
          <ac:chgData name="Ruba Mourad" userId="7c8f6c81-71b7-49a0-b1cd-ca5983a246e9" providerId="ADAL" clId="{428729F8-3C19-413C-A877-CFC59A367DFF}" dt="2026-01-17T15:47:55.189" v="532" actId="14100"/>
          <ac:graphicFrameMkLst>
            <pc:docMk/>
            <pc:sldMk cId="3409993687" sldId="498"/>
            <ac:graphicFrameMk id="3" creationId="{E83E5B7D-7463-9BB9-C298-283BAC90A401}"/>
          </ac:graphicFrameMkLst>
        </pc:graphicFrameChg>
      </pc:sldChg>
      <pc:sldChg chg="modSp mod">
        <pc:chgData name="Ruba Mourad" userId="7c8f6c81-71b7-49a0-b1cd-ca5983a246e9" providerId="ADAL" clId="{428729F8-3C19-413C-A877-CFC59A367DFF}" dt="2026-01-16T18:38:23.436" v="508"/>
        <pc:sldMkLst>
          <pc:docMk/>
          <pc:sldMk cId="2851592106" sldId="499"/>
        </pc:sldMkLst>
        <pc:graphicFrameChg chg="mod modGraphic">
          <ac:chgData name="Ruba Mourad" userId="7c8f6c81-71b7-49a0-b1cd-ca5983a246e9" providerId="ADAL" clId="{428729F8-3C19-413C-A877-CFC59A367DFF}" dt="2026-01-16T18:38:23.436" v="508"/>
          <ac:graphicFrameMkLst>
            <pc:docMk/>
            <pc:sldMk cId="2851592106" sldId="499"/>
            <ac:graphicFrameMk id="8" creationId="{5A6A5298-5C98-C26E-4850-3942F4B97E5F}"/>
          </ac:graphicFrameMkLst>
        </pc:graphicFrameChg>
      </pc:sldChg>
      <pc:sldChg chg="addSp modSp">
        <pc:chgData name="Ruba Mourad" userId="7c8f6c81-71b7-49a0-b1cd-ca5983a246e9" providerId="ADAL" clId="{428729F8-3C19-413C-A877-CFC59A367DFF}" dt="2026-01-17T15:26:42.127" v="525"/>
        <pc:sldMkLst>
          <pc:docMk/>
          <pc:sldMk cId="350094008" sldId="502"/>
        </pc:sldMkLst>
        <pc:picChg chg="add mod">
          <ac:chgData name="Ruba Mourad" userId="7c8f6c81-71b7-49a0-b1cd-ca5983a246e9" providerId="ADAL" clId="{428729F8-3C19-413C-A877-CFC59A367DFF}" dt="2026-01-17T15:26:42.127" v="525"/>
          <ac:picMkLst>
            <pc:docMk/>
            <pc:sldMk cId="350094008" sldId="502"/>
            <ac:picMk id="3" creationId="{E522DBDA-BC95-256F-4245-4DC9192766FF}"/>
          </ac:picMkLst>
        </pc:picChg>
      </pc:sldChg>
      <pc:sldMasterChg chg="modSldLayout">
        <pc:chgData name="Ruba Mourad" userId="7c8f6c81-71b7-49a0-b1cd-ca5983a246e9" providerId="ADAL" clId="{428729F8-3C19-413C-A877-CFC59A367DFF}" dt="2026-01-17T15:48:08.432" v="536"/>
        <pc:sldMasterMkLst>
          <pc:docMk/>
          <pc:sldMasterMk cId="554763204" sldId="2147483700"/>
        </pc:sldMasterMkLst>
        <pc:sldLayoutChg chg="addSp delSp modSp mod">
          <pc:chgData name="Ruba Mourad" userId="7c8f6c81-71b7-49a0-b1cd-ca5983a246e9" providerId="ADAL" clId="{428729F8-3C19-413C-A877-CFC59A367DFF}" dt="2026-01-17T15:48:05.199" v="534"/>
          <pc:sldLayoutMkLst>
            <pc:docMk/>
            <pc:sldMasterMk cId="554763204" sldId="2147483700"/>
            <pc:sldLayoutMk cId="2834894605" sldId="2147483713"/>
          </pc:sldLayoutMkLst>
          <pc:picChg chg="add mod">
            <ac:chgData name="Ruba Mourad" userId="7c8f6c81-71b7-49a0-b1cd-ca5983a246e9" providerId="ADAL" clId="{428729F8-3C19-413C-A877-CFC59A367DFF}" dt="2026-01-17T15:48:05.199" v="534"/>
            <ac:picMkLst>
              <pc:docMk/>
              <pc:sldMasterMk cId="554763204" sldId="2147483700"/>
              <pc:sldLayoutMk cId="2834894605" sldId="2147483713"/>
              <ac:picMk id="2" creationId="{8B6B2682-5347-F537-13C9-01E863B58948}"/>
            </ac:picMkLst>
          </pc:picChg>
        </pc:sldLayoutChg>
        <pc:sldLayoutChg chg="addSp delSp modSp mod">
          <pc:chgData name="Ruba Mourad" userId="7c8f6c81-71b7-49a0-b1cd-ca5983a246e9" providerId="ADAL" clId="{428729F8-3C19-413C-A877-CFC59A367DFF}" dt="2026-01-17T15:48:08.432" v="536"/>
          <pc:sldLayoutMkLst>
            <pc:docMk/>
            <pc:sldMasterMk cId="554763204" sldId="2147483700"/>
            <pc:sldLayoutMk cId="3130287796" sldId="2147483714"/>
          </pc:sldLayoutMkLst>
          <pc:picChg chg="add mod">
            <ac:chgData name="Ruba Mourad" userId="7c8f6c81-71b7-49a0-b1cd-ca5983a246e9" providerId="ADAL" clId="{428729F8-3C19-413C-A877-CFC59A367DFF}" dt="2026-01-17T15:48:08.432" v="536"/>
            <ac:picMkLst>
              <pc:docMk/>
              <pc:sldMasterMk cId="554763204" sldId="2147483700"/>
              <pc:sldLayoutMk cId="3130287796" sldId="2147483714"/>
              <ac:picMk id="2" creationId="{F907572A-993D-D5A6-0049-036D00C05F09}"/>
            </ac:picMkLst>
          </pc:picChg>
        </pc:sldLayoutChg>
      </pc:sldMasterChg>
      <pc:sldMasterChg chg="addSldLayout modSldLayout">
        <pc:chgData name="Ruba Mourad" userId="7c8f6c81-71b7-49a0-b1cd-ca5983a246e9" providerId="ADAL" clId="{428729F8-3C19-413C-A877-CFC59A367DFF}" dt="2026-01-17T15:47:45.528" v="530" actId="478"/>
        <pc:sldMasterMkLst>
          <pc:docMk/>
          <pc:sldMasterMk cId="3268101883" sldId="2147483719"/>
        </pc:sldMasterMkLst>
        <pc:sldLayoutChg chg="addSp delSp modSp mod">
          <pc:chgData name="Ruba Mourad" userId="7c8f6c81-71b7-49a0-b1cd-ca5983a246e9" providerId="ADAL" clId="{428729F8-3C19-413C-A877-CFC59A367DFF}" dt="2026-01-17T15:47:38.272" v="528"/>
          <pc:sldLayoutMkLst>
            <pc:docMk/>
            <pc:sldMasterMk cId="3268101883" sldId="2147483719"/>
            <pc:sldLayoutMk cId="970626709" sldId="2147483728"/>
          </pc:sldLayoutMkLst>
          <pc:picChg chg="add mod">
            <ac:chgData name="Ruba Mourad" userId="7c8f6c81-71b7-49a0-b1cd-ca5983a246e9" providerId="ADAL" clId="{428729F8-3C19-413C-A877-CFC59A367DFF}" dt="2026-01-17T15:47:38.272" v="528"/>
            <ac:picMkLst>
              <pc:docMk/>
              <pc:sldMasterMk cId="3268101883" sldId="2147483719"/>
              <pc:sldLayoutMk cId="970626709" sldId="2147483728"/>
              <ac:picMk id="2" creationId="{869993C1-347E-F7D5-B29F-B7F83745F62A}"/>
            </ac:picMkLst>
          </pc:picChg>
        </pc:sldLayoutChg>
        <pc:sldLayoutChg chg="delSp add mod replId modTransition">
          <pc:chgData name="Ruba Mourad" userId="7c8f6c81-71b7-49a0-b1cd-ca5983a246e9" providerId="ADAL" clId="{428729F8-3C19-413C-A877-CFC59A367DFF}" dt="2026-01-17T15:47:45.528" v="530" actId="478"/>
          <pc:sldLayoutMkLst>
            <pc:docMk/>
            <pc:sldMasterMk cId="3268101883" sldId="2147483719"/>
            <pc:sldLayoutMk cId="1521669673" sldId="2147483736"/>
          </pc:sldLayoutMkLst>
        </pc:sldLayoutChg>
      </pc:sldMasterChg>
    </pc:docChg>
  </pc:docChgLst>
</pc:chgInfo>
</file>

<file path=ppt/diagrams/_rels/data1.xml.rels><?xml version="1.0" encoding="UTF-8" standalone="yes"?>
<Relationships xmlns="http://schemas.openxmlformats.org/package/2006/relationships"><Relationship Id="rId2" Type="http://schemas.openxmlformats.org/officeDocument/2006/relationships/image" Target="../media/image21.svg"/><Relationship Id="rId1" Type="http://schemas.openxmlformats.org/officeDocument/2006/relationships/image" Target="../media/image20.png"/></Relationships>
</file>

<file path=ppt/diagrams/_rels/data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diagrams/_rels/data5.xml.rels><?xml version="1.0" encoding="UTF-8" standalone="yes"?>
<Relationships xmlns="http://schemas.openxmlformats.org/package/2006/relationships"><Relationship Id="rId1" Type="http://schemas.openxmlformats.org/officeDocument/2006/relationships/image" Target="../media/image26.jpeg"/></Relationships>
</file>

<file path=ppt/diagrams/_rels/data6.xml.rels><?xml version="1.0" encoding="UTF-8" standalone="yes"?>
<Relationships xmlns="http://schemas.openxmlformats.org/package/2006/relationships"><Relationship Id="rId1" Type="http://schemas.openxmlformats.org/officeDocument/2006/relationships/image" Target="../media/image27.jpeg"/></Relationships>
</file>

<file path=ppt/diagrams/_rels/data7.xml.rels><?xml version="1.0" encoding="UTF-8" standalone="yes"?>
<Relationships xmlns="http://schemas.openxmlformats.org/package/2006/relationships"><Relationship Id="rId1" Type="http://schemas.openxmlformats.org/officeDocument/2006/relationships/image" Target="../media/image28.jpeg"/></Relationships>
</file>

<file path=ppt/diagrams/_rels/drawing1.xml.rels><?xml version="1.0" encoding="UTF-8" standalone="yes"?>
<Relationships xmlns="http://schemas.openxmlformats.org/package/2006/relationships"><Relationship Id="rId2" Type="http://schemas.openxmlformats.org/officeDocument/2006/relationships/image" Target="../media/image21.svg"/><Relationship Id="rId1" Type="http://schemas.openxmlformats.org/officeDocument/2006/relationships/image" Target="../media/image20.png"/></Relationships>
</file>

<file path=ppt/diagrams/_rels/drawing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diagrams/_rels/drawing5.xml.rels><?xml version="1.0" encoding="UTF-8" standalone="yes"?>
<Relationships xmlns="http://schemas.openxmlformats.org/package/2006/relationships"><Relationship Id="rId1" Type="http://schemas.openxmlformats.org/officeDocument/2006/relationships/image" Target="../media/image26.jpeg"/></Relationships>
</file>

<file path=ppt/diagrams/_rels/drawing6.xml.rels><?xml version="1.0" encoding="UTF-8" standalone="yes"?>
<Relationships xmlns="http://schemas.openxmlformats.org/package/2006/relationships"><Relationship Id="rId1" Type="http://schemas.openxmlformats.org/officeDocument/2006/relationships/image" Target="../media/image27.jpeg"/></Relationships>
</file>

<file path=ppt/diagrams/_rels/drawing7.xml.rels><?xml version="1.0" encoding="UTF-8" standalone="yes"?>
<Relationships xmlns="http://schemas.openxmlformats.org/package/2006/relationships"><Relationship Id="rId1" Type="http://schemas.openxmlformats.org/officeDocument/2006/relationships/image" Target="../media/image28.jpe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4FFF22-119E-4F6B-AAE5-D42EBCA0A9CB}" type="doc">
      <dgm:prSet loTypeId="urn:microsoft.com/office/officeart/2008/layout/PictureAccentList" loCatId="list" qsTypeId="urn:microsoft.com/office/officeart/2005/8/quickstyle/simple1" qsCatId="simple" csTypeId="urn:microsoft.com/office/officeart/2005/8/colors/colorful1" csCatId="colorful" phldr="1"/>
      <dgm:spPr/>
      <dgm:t>
        <a:bodyPr/>
        <a:lstStyle/>
        <a:p>
          <a:endParaRPr lang="en-US"/>
        </a:p>
      </dgm:t>
    </dgm:pt>
    <dgm:pt modelId="{F742B877-9508-49E1-A0E4-EDBFD548FF4A}">
      <dgm:prSet phldrT="[Text]"/>
      <dgm:spPr/>
      <dgm:t>
        <a:bodyPr/>
        <a:lstStyle/>
        <a:p>
          <a:r>
            <a:rPr lang="en-US" b="1" i="0">
              <a:effectLst/>
              <a:latin typeface="+mn-lt"/>
              <a:ea typeface="+mn-ea"/>
              <a:cs typeface="+mn-cs"/>
            </a:rPr>
            <a:t>Data Governance</a:t>
          </a:r>
          <a:endParaRPr lang="en-US" b="1"/>
        </a:p>
      </dgm:t>
    </dgm:pt>
    <dgm:pt modelId="{2F07975E-08B2-48A5-9350-67D6F3076FA3}" type="parTrans" cxnId="{8B6B886D-40F1-47D3-9134-7A15F9DD688F}">
      <dgm:prSet/>
      <dgm:spPr/>
      <dgm:t>
        <a:bodyPr/>
        <a:lstStyle/>
        <a:p>
          <a:endParaRPr lang="en-US">
            <a:solidFill>
              <a:schemeClr val="bg1"/>
            </a:solidFill>
          </a:endParaRPr>
        </a:p>
      </dgm:t>
    </dgm:pt>
    <dgm:pt modelId="{DB7ED790-6EC8-4B43-9902-A96F20903D8D}" type="sibTrans" cxnId="{8B6B886D-40F1-47D3-9134-7A15F9DD688F}">
      <dgm:prSet/>
      <dgm:spPr/>
      <dgm:t>
        <a:bodyPr/>
        <a:lstStyle/>
        <a:p>
          <a:endParaRPr lang="en-US">
            <a:solidFill>
              <a:schemeClr val="bg1"/>
            </a:solidFill>
          </a:endParaRPr>
        </a:p>
      </dgm:t>
    </dgm:pt>
    <dgm:pt modelId="{FA3FA7B0-6EF3-426F-8A57-5F4009E2764E}">
      <dgm:prSet custT="1"/>
      <dgm:spPr/>
      <dgm:t>
        <a:bodyPr/>
        <a:lstStyle/>
        <a:p>
          <a:r>
            <a:rPr lang="en-US" sz="1800" b="0" i="0">
              <a:effectLst/>
              <a:latin typeface="+mn-lt"/>
              <a:ea typeface="+mn-ea"/>
              <a:cs typeface="+mn-cs"/>
            </a:rPr>
            <a:t>AI outputs remain transparent and explainable </a:t>
          </a:r>
        </a:p>
      </dgm:t>
    </dgm:pt>
    <dgm:pt modelId="{C310A9A0-FCD7-46B7-A6CA-F89F6DA03BDB}" type="parTrans" cxnId="{FA310004-4E2F-4552-804C-B6978D0C0616}">
      <dgm:prSet/>
      <dgm:spPr/>
      <dgm:t>
        <a:bodyPr/>
        <a:lstStyle/>
        <a:p>
          <a:endParaRPr lang="en-US">
            <a:solidFill>
              <a:schemeClr val="bg1"/>
            </a:solidFill>
          </a:endParaRPr>
        </a:p>
      </dgm:t>
    </dgm:pt>
    <dgm:pt modelId="{20672D82-4C3C-49A9-AEAC-E53016FEE759}" type="sibTrans" cxnId="{FA310004-4E2F-4552-804C-B6978D0C0616}">
      <dgm:prSet/>
      <dgm:spPr/>
      <dgm:t>
        <a:bodyPr/>
        <a:lstStyle/>
        <a:p>
          <a:endParaRPr lang="en-US">
            <a:solidFill>
              <a:schemeClr val="bg1"/>
            </a:solidFill>
          </a:endParaRPr>
        </a:p>
      </dgm:t>
    </dgm:pt>
    <dgm:pt modelId="{402BBF25-AC6C-4CFC-87ED-04AFA8ACDBBE}">
      <dgm:prSet custT="1"/>
      <dgm:spPr/>
      <dgm:t>
        <a:bodyPr/>
        <a:lstStyle/>
        <a:p>
          <a:r>
            <a:rPr lang="en-US" sz="1800" b="0" i="0">
              <a:effectLst/>
              <a:latin typeface="+mn-lt"/>
              <a:ea typeface="+mn-ea"/>
              <a:cs typeface="+mn-cs"/>
            </a:rPr>
            <a:t>Human oversight is maintained over automated decisions </a:t>
          </a:r>
        </a:p>
      </dgm:t>
    </dgm:pt>
    <dgm:pt modelId="{A30FFBCE-5118-40C5-86F5-DC3E13B0F891}" type="parTrans" cxnId="{57BDD0DE-2EA5-44A4-8019-A9463934027E}">
      <dgm:prSet/>
      <dgm:spPr/>
      <dgm:t>
        <a:bodyPr/>
        <a:lstStyle/>
        <a:p>
          <a:endParaRPr lang="en-US">
            <a:solidFill>
              <a:schemeClr val="bg1"/>
            </a:solidFill>
          </a:endParaRPr>
        </a:p>
      </dgm:t>
    </dgm:pt>
    <dgm:pt modelId="{7A22CE23-8A85-4326-B12F-76BFE540E415}" type="sibTrans" cxnId="{57BDD0DE-2EA5-44A4-8019-A9463934027E}">
      <dgm:prSet/>
      <dgm:spPr/>
      <dgm:t>
        <a:bodyPr/>
        <a:lstStyle/>
        <a:p>
          <a:endParaRPr lang="en-US">
            <a:solidFill>
              <a:schemeClr val="bg1"/>
            </a:solidFill>
          </a:endParaRPr>
        </a:p>
      </dgm:t>
    </dgm:pt>
    <dgm:pt modelId="{03B2220F-EDA3-4E3C-8F66-9C1F276A07A9}">
      <dgm:prSet custT="1"/>
      <dgm:spPr/>
      <dgm:t>
        <a:bodyPr/>
        <a:lstStyle/>
        <a:p>
          <a:pPr rtl="0"/>
          <a:r>
            <a:rPr lang="en-US" sz="1800" b="0" i="0">
              <a:effectLst/>
              <a:latin typeface="+mn-lt"/>
              <a:ea typeface="+mn-ea"/>
              <a:cs typeface="+mn-cs"/>
            </a:rPr>
            <a:t>AI use aligns with humanitarian values such as fairness, dignity, inclusion, and </a:t>
          </a:r>
          <a:br>
            <a:rPr lang="en-US" sz="1800" b="0" i="0">
              <a:effectLst/>
              <a:latin typeface="+mn-lt"/>
              <a:ea typeface="+mn-ea"/>
              <a:cs typeface="+mn-cs"/>
            </a:rPr>
          </a:br>
          <a:r>
            <a:rPr lang="en-US" sz="1800" b="0" i="0">
              <a:effectLst/>
              <a:latin typeface="+mn-lt"/>
              <a:ea typeface="+mn-ea"/>
              <a:cs typeface="+mn-cs"/>
            </a:rPr>
            <a:t>Do No Harm </a:t>
          </a:r>
        </a:p>
      </dgm:t>
    </dgm:pt>
    <dgm:pt modelId="{2D537051-F48E-4744-81EC-7C6CD8CD63F7}" type="parTrans" cxnId="{91527837-A530-4A52-8B40-750797AE530B}">
      <dgm:prSet/>
      <dgm:spPr/>
      <dgm:t>
        <a:bodyPr/>
        <a:lstStyle/>
        <a:p>
          <a:endParaRPr lang="en-US">
            <a:solidFill>
              <a:schemeClr val="bg1"/>
            </a:solidFill>
          </a:endParaRPr>
        </a:p>
      </dgm:t>
    </dgm:pt>
    <dgm:pt modelId="{56140D76-4BF2-4F44-B06C-3E105B1C5028}" type="sibTrans" cxnId="{91527837-A530-4A52-8B40-750797AE530B}">
      <dgm:prSet/>
      <dgm:spPr/>
      <dgm:t>
        <a:bodyPr/>
        <a:lstStyle/>
        <a:p>
          <a:endParaRPr lang="en-US">
            <a:solidFill>
              <a:schemeClr val="bg1"/>
            </a:solidFill>
          </a:endParaRPr>
        </a:p>
      </dgm:t>
    </dgm:pt>
    <dgm:pt modelId="{0D9BD6C9-C191-4EA2-A074-70DB05CA07D1}">
      <dgm:prSet custT="1"/>
      <dgm:spPr>
        <a:solidFill>
          <a:schemeClr val="bg2">
            <a:lumMod val="75000"/>
          </a:schemeClr>
        </a:solidFill>
      </dgm:spPr>
      <dgm:t>
        <a:bodyPr/>
        <a:lstStyle/>
        <a:p>
          <a:r>
            <a:rPr lang="en-US" sz="1800" b="0" i="0">
              <a:effectLst/>
              <a:latin typeface="+mn-lt"/>
              <a:ea typeface="+mn-ea"/>
              <a:cs typeface="+mn-cs"/>
            </a:rPr>
            <a:t>Sensitive information especially about vulnerable communities is protected </a:t>
          </a:r>
        </a:p>
      </dgm:t>
    </dgm:pt>
    <dgm:pt modelId="{C599E206-051E-48B2-9E0C-C1F1FA99CA21}" type="parTrans" cxnId="{63781A35-5C3C-40F2-91A6-691C319BB0FB}">
      <dgm:prSet/>
      <dgm:spPr/>
      <dgm:t>
        <a:bodyPr/>
        <a:lstStyle/>
        <a:p>
          <a:endParaRPr lang="en-US">
            <a:solidFill>
              <a:schemeClr val="bg1"/>
            </a:solidFill>
          </a:endParaRPr>
        </a:p>
      </dgm:t>
    </dgm:pt>
    <dgm:pt modelId="{8986FE5D-849B-4F8F-89B8-9F3DD7BC16BF}" type="sibTrans" cxnId="{63781A35-5C3C-40F2-91A6-691C319BB0FB}">
      <dgm:prSet/>
      <dgm:spPr/>
      <dgm:t>
        <a:bodyPr/>
        <a:lstStyle/>
        <a:p>
          <a:endParaRPr lang="en-US">
            <a:solidFill>
              <a:schemeClr val="bg1"/>
            </a:solidFill>
          </a:endParaRPr>
        </a:p>
      </dgm:t>
    </dgm:pt>
    <dgm:pt modelId="{0CAFDDC9-3398-4323-B397-E0B1B73058C7}">
      <dgm:prSet phldrT="[Text]" custT="1"/>
      <dgm:spPr/>
      <dgm:t>
        <a:bodyPr/>
        <a:lstStyle/>
        <a:p>
          <a:r>
            <a:rPr lang="en-US" sz="1800" b="0" i="0">
              <a:effectLst/>
              <a:latin typeface="+mn-lt"/>
              <a:ea typeface="+mn-ea"/>
              <a:cs typeface="+mn-cs"/>
            </a:rPr>
            <a:t>Data used in AI systems is accurate, representative, and responsibly sourced </a:t>
          </a:r>
          <a:endParaRPr lang="en-US" sz="1800"/>
        </a:p>
      </dgm:t>
    </dgm:pt>
    <dgm:pt modelId="{CE8C7038-4CFF-4919-8449-9AF00CEC4D74}" type="parTrans" cxnId="{CFEF521F-AB5C-4741-94A7-258599CAB4F2}">
      <dgm:prSet/>
      <dgm:spPr/>
      <dgm:t>
        <a:bodyPr/>
        <a:lstStyle/>
        <a:p>
          <a:endParaRPr lang="en-US">
            <a:solidFill>
              <a:schemeClr val="bg1"/>
            </a:solidFill>
          </a:endParaRPr>
        </a:p>
      </dgm:t>
    </dgm:pt>
    <dgm:pt modelId="{C92533DB-6AC2-4127-9BC4-1B210500B57C}" type="sibTrans" cxnId="{CFEF521F-AB5C-4741-94A7-258599CAB4F2}">
      <dgm:prSet/>
      <dgm:spPr/>
      <dgm:t>
        <a:bodyPr/>
        <a:lstStyle/>
        <a:p>
          <a:endParaRPr lang="en-US">
            <a:solidFill>
              <a:schemeClr val="bg1"/>
            </a:solidFill>
          </a:endParaRPr>
        </a:p>
      </dgm:t>
    </dgm:pt>
    <dgm:pt modelId="{75C7566C-80FF-47DD-A8C8-2FCC401BAE03}" type="pres">
      <dgm:prSet presAssocID="{CF4FFF22-119E-4F6B-AAE5-D42EBCA0A9CB}" presName="layout" presStyleCnt="0">
        <dgm:presLayoutVars>
          <dgm:chMax/>
          <dgm:chPref/>
          <dgm:dir/>
          <dgm:animOne val="branch"/>
          <dgm:animLvl val="lvl"/>
          <dgm:resizeHandles/>
        </dgm:presLayoutVars>
      </dgm:prSet>
      <dgm:spPr/>
    </dgm:pt>
    <dgm:pt modelId="{4E1A08B4-847C-4A80-8221-980518572338}" type="pres">
      <dgm:prSet presAssocID="{F742B877-9508-49E1-A0E4-EDBFD548FF4A}" presName="root" presStyleCnt="0">
        <dgm:presLayoutVars>
          <dgm:chMax/>
          <dgm:chPref val="4"/>
        </dgm:presLayoutVars>
      </dgm:prSet>
      <dgm:spPr/>
    </dgm:pt>
    <dgm:pt modelId="{C8F2A63F-240D-47DE-9DBA-A613FDDEA924}" type="pres">
      <dgm:prSet presAssocID="{F742B877-9508-49E1-A0E4-EDBFD548FF4A}" presName="rootComposite" presStyleCnt="0">
        <dgm:presLayoutVars/>
      </dgm:prSet>
      <dgm:spPr/>
    </dgm:pt>
    <dgm:pt modelId="{4242E746-775E-4E43-B33A-74D8B46A5AF8}" type="pres">
      <dgm:prSet presAssocID="{F742B877-9508-49E1-A0E4-EDBFD548FF4A}" presName="rootText" presStyleLbl="node0" presStyleIdx="0" presStyleCnt="1">
        <dgm:presLayoutVars>
          <dgm:chMax/>
          <dgm:chPref val="4"/>
        </dgm:presLayoutVars>
      </dgm:prSet>
      <dgm:spPr/>
    </dgm:pt>
    <dgm:pt modelId="{29337AD4-16FD-4550-8953-4A73809EAEEA}" type="pres">
      <dgm:prSet presAssocID="{F742B877-9508-49E1-A0E4-EDBFD548FF4A}" presName="childShape" presStyleCnt="0">
        <dgm:presLayoutVars>
          <dgm:chMax val="0"/>
          <dgm:chPref val="0"/>
        </dgm:presLayoutVars>
      </dgm:prSet>
      <dgm:spPr/>
    </dgm:pt>
    <dgm:pt modelId="{2DF763A6-5E8A-4A22-A6FF-9208C6BEF06C}" type="pres">
      <dgm:prSet presAssocID="{0CAFDDC9-3398-4323-B397-E0B1B73058C7}" presName="childComposite" presStyleCnt="0">
        <dgm:presLayoutVars>
          <dgm:chMax val="0"/>
          <dgm:chPref val="0"/>
        </dgm:presLayoutVars>
      </dgm:prSet>
      <dgm:spPr/>
    </dgm:pt>
    <dgm:pt modelId="{A45947B6-EB78-433E-ADEE-2623DBAB9B2C}" type="pres">
      <dgm:prSet presAssocID="{0CAFDDC9-3398-4323-B397-E0B1B73058C7}" presName="Image" presStyleLbl="node1" presStyleIdx="0" presStyleCnt="5"/>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heckbox Checked with solid fill"/>
        </a:ext>
      </dgm:extLst>
    </dgm:pt>
    <dgm:pt modelId="{9CA62383-70AF-4C2E-93A5-3A14E8D2230A}" type="pres">
      <dgm:prSet presAssocID="{0CAFDDC9-3398-4323-B397-E0B1B73058C7}" presName="childText" presStyleLbl="lnNode1" presStyleIdx="0" presStyleCnt="5">
        <dgm:presLayoutVars>
          <dgm:chMax val="0"/>
          <dgm:chPref val="0"/>
          <dgm:bulletEnabled val="1"/>
        </dgm:presLayoutVars>
      </dgm:prSet>
      <dgm:spPr/>
    </dgm:pt>
    <dgm:pt modelId="{3274DBA0-363D-462B-8793-A62BC1C95136}" type="pres">
      <dgm:prSet presAssocID="{FA3FA7B0-6EF3-426F-8A57-5F4009E2764E}" presName="childComposite" presStyleCnt="0">
        <dgm:presLayoutVars>
          <dgm:chMax val="0"/>
          <dgm:chPref val="0"/>
        </dgm:presLayoutVars>
      </dgm:prSet>
      <dgm:spPr/>
    </dgm:pt>
    <dgm:pt modelId="{464292DF-BF7E-46DA-80F2-8B225AB9FBA7}" type="pres">
      <dgm:prSet presAssocID="{FA3FA7B0-6EF3-426F-8A57-5F4009E2764E}" presName="Image" presStyleLbl="node1" presStyleIdx="1" presStyleCnt="5"/>
      <dgm:spPr>
        <a:blipFill rotWithShape="1">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pt>
    <dgm:pt modelId="{B9726910-F3D5-46F1-AB6D-220562A8A47C}" type="pres">
      <dgm:prSet presAssocID="{FA3FA7B0-6EF3-426F-8A57-5F4009E2764E}" presName="childText" presStyleLbl="lnNode1" presStyleIdx="1" presStyleCnt="5">
        <dgm:presLayoutVars>
          <dgm:chMax val="0"/>
          <dgm:chPref val="0"/>
          <dgm:bulletEnabled val="1"/>
        </dgm:presLayoutVars>
      </dgm:prSet>
      <dgm:spPr/>
    </dgm:pt>
    <dgm:pt modelId="{51B5DBE4-4170-476E-B7E4-477FEC374148}" type="pres">
      <dgm:prSet presAssocID="{402BBF25-AC6C-4CFC-87ED-04AFA8ACDBBE}" presName="childComposite" presStyleCnt="0">
        <dgm:presLayoutVars>
          <dgm:chMax val="0"/>
          <dgm:chPref val="0"/>
        </dgm:presLayoutVars>
      </dgm:prSet>
      <dgm:spPr/>
    </dgm:pt>
    <dgm:pt modelId="{34E364A0-7F17-4297-8CDF-F32138AFA2A0}" type="pres">
      <dgm:prSet presAssocID="{402BBF25-AC6C-4CFC-87ED-04AFA8ACDBBE}" presName="Image" presStyleLbl="node1" presStyleIdx="2" presStyleCnt="5"/>
      <dgm:spPr>
        <a:blipFill rotWithShape="1">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pt>
    <dgm:pt modelId="{507176EF-F314-4CDB-9509-64EAF296BFA3}" type="pres">
      <dgm:prSet presAssocID="{402BBF25-AC6C-4CFC-87ED-04AFA8ACDBBE}" presName="childText" presStyleLbl="lnNode1" presStyleIdx="2" presStyleCnt="5">
        <dgm:presLayoutVars>
          <dgm:chMax val="0"/>
          <dgm:chPref val="0"/>
          <dgm:bulletEnabled val="1"/>
        </dgm:presLayoutVars>
      </dgm:prSet>
      <dgm:spPr/>
    </dgm:pt>
    <dgm:pt modelId="{57435CFC-6F9D-4B7F-A613-2AB179FF41AA}" type="pres">
      <dgm:prSet presAssocID="{03B2220F-EDA3-4E3C-8F66-9C1F276A07A9}" presName="childComposite" presStyleCnt="0">
        <dgm:presLayoutVars>
          <dgm:chMax val="0"/>
          <dgm:chPref val="0"/>
        </dgm:presLayoutVars>
      </dgm:prSet>
      <dgm:spPr/>
    </dgm:pt>
    <dgm:pt modelId="{72C11774-DA2F-4961-9297-D971BBAA50D1}" type="pres">
      <dgm:prSet presAssocID="{03B2220F-EDA3-4E3C-8F66-9C1F276A07A9}" presName="Image" presStyleLbl="node1" presStyleIdx="3" presStyleCnt="5"/>
      <dgm:spPr>
        <a:blipFill rotWithShape="1">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pt>
    <dgm:pt modelId="{5877DDBB-0671-4D40-BA06-CAFB3816FF28}" type="pres">
      <dgm:prSet presAssocID="{03B2220F-EDA3-4E3C-8F66-9C1F276A07A9}" presName="childText" presStyleLbl="lnNode1" presStyleIdx="3" presStyleCnt="5">
        <dgm:presLayoutVars>
          <dgm:chMax val="0"/>
          <dgm:chPref val="0"/>
          <dgm:bulletEnabled val="1"/>
        </dgm:presLayoutVars>
      </dgm:prSet>
      <dgm:spPr/>
    </dgm:pt>
    <dgm:pt modelId="{8089F769-F91D-4405-BFE8-053662D69C59}" type="pres">
      <dgm:prSet presAssocID="{0D9BD6C9-C191-4EA2-A074-70DB05CA07D1}" presName="childComposite" presStyleCnt="0">
        <dgm:presLayoutVars>
          <dgm:chMax val="0"/>
          <dgm:chPref val="0"/>
        </dgm:presLayoutVars>
      </dgm:prSet>
      <dgm:spPr/>
    </dgm:pt>
    <dgm:pt modelId="{03E0E0B2-D3FD-473C-833C-461540E3FCD3}" type="pres">
      <dgm:prSet presAssocID="{0D9BD6C9-C191-4EA2-A074-70DB05CA07D1}" presName="Image" presStyleLbl="node1" presStyleIdx="4" presStyleCnt="5"/>
      <dgm:spPr>
        <a:blipFill rotWithShape="1">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pt>
    <dgm:pt modelId="{84BF7CFD-DAF2-4396-B304-3AE555D154A2}" type="pres">
      <dgm:prSet presAssocID="{0D9BD6C9-C191-4EA2-A074-70DB05CA07D1}" presName="childText" presStyleLbl="lnNode1" presStyleIdx="4" presStyleCnt="5">
        <dgm:presLayoutVars>
          <dgm:chMax val="0"/>
          <dgm:chPref val="0"/>
          <dgm:bulletEnabled val="1"/>
        </dgm:presLayoutVars>
      </dgm:prSet>
      <dgm:spPr/>
    </dgm:pt>
  </dgm:ptLst>
  <dgm:cxnLst>
    <dgm:cxn modelId="{FA310004-4E2F-4552-804C-B6978D0C0616}" srcId="{F742B877-9508-49E1-A0E4-EDBFD548FF4A}" destId="{FA3FA7B0-6EF3-426F-8A57-5F4009E2764E}" srcOrd="1" destOrd="0" parTransId="{C310A9A0-FCD7-46B7-A6CA-F89F6DA03BDB}" sibTransId="{20672D82-4C3C-49A9-AEAC-E53016FEE759}"/>
    <dgm:cxn modelId="{6315901E-DB91-4E46-86AC-1459907937DD}" type="presOf" srcId="{402BBF25-AC6C-4CFC-87ED-04AFA8ACDBBE}" destId="{507176EF-F314-4CDB-9509-64EAF296BFA3}" srcOrd="0" destOrd="0" presId="urn:microsoft.com/office/officeart/2008/layout/PictureAccentList"/>
    <dgm:cxn modelId="{CFEF521F-AB5C-4741-94A7-258599CAB4F2}" srcId="{F742B877-9508-49E1-A0E4-EDBFD548FF4A}" destId="{0CAFDDC9-3398-4323-B397-E0B1B73058C7}" srcOrd="0" destOrd="0" parTransId="{CE8C7038-4CFF-4919-8449-9AF00CEC4D74}" sibTransId="{C92533DB-6AC2-4127-9BC4-1B210500B57C}"/>
    <dgm:cxn modelId="{47DED92D-82AF-4B8F-99E7-BC1359E992EF}" type="presOf" srcId="{03B2220F-EDA3-4E3C-8F66-9C1F276A07A9}" destId="{5877DDBB-0671-4D40-BA06-CAFB3816FF28}" srcOrd="0" destOrd="0" presId="urn:microsoft.com/office/officeart/2008/layout/PictureAccentList"/>
    <dgm:cxn modelId="{63781A35-5C3C-40F2-91A6-691C319BB0FB}" srcId="{F742B877-9508-49E1-A0E4-EDBFD548FF4A}" destId="{0D9BD6C9-C191-4EA2-A074-70DB05CA07D1}" srcOrd="4" destOrd="0" parTransId="{C599E206-051E-48B2-9E0C-C1F1FA99CA21}" sibTransId="{8986FE5D-849B-4F8F-89B8-9F3DD7BC16BF}"/>
    <dgm:cxn modelId="{91527837-A530-4A52-8B40-750797AE530B}" srcId="{F742B877-9508-49E1-A0E4-EDBFD548FF4A}" destId="{03B2220F-EDA3-4E3C-8F66-9C1F276A07A9}" srcOrd="3" destOrd="0" parTransId="{2D537051-F48E-4744-81EC-7C6CD8CD63F7}" sibTransId="{56140D76-4BF2-4F44-B06C-3E105B1C5028}"/>
    <dgm:cxn modelId="{2C0D783D-EBDD-4703-B3D6-9E526BC02822}" type="presOf" srcId="{CF4FFF22-119E-4F6B-AAE5-D42EBCA0A9CB}" destId="{75C7566C-80FF-47DD-A8C8-2FCC401BAE03}" srcOrd="0" destOrd="0" presId="urn:microsoft.com/office/officeart/2008/layout/PictureAccentList"/>
    <dgm:cxn modelId="{8B6B886D-40F1-47D3-9134-7A15F9DD688F}" srcId="{CF4FFF22-119E-4F6B-AAE5-D42EBCA0A9CB}" destId="{F742B877-9508-49E1-A0E4-EDBFD548FF4A}" srcOrd="0" destOrd="0" parTransId="{2F07975E-08B2-48A5-9350-67D6F3076FA3}" sibTransId="{DB7ED790-6EC8-4B43-9902-A96F20903D8D}"/>
    <dgm:cxn modelId="{A11725AE-88A2-4CD5-80A4-7443A2E83ACD}" type="presOf" srcId="{FA3FA7B0-6EF3-426F-8A57-5F4009E2764E}" destId="{B9726910-F3D5-46F1-AB6D-220562A8A47C}" srcOrd="0" destOrd="0" presId="urn:microsoft.com/office/officeart/2008/layout/PictureAccentList"/>
    <dgm:cxn modelId="{57BDD0DE-2EA5-44A4-8019-A9463934027E}" srcId="{F742B877-9508-49E1-A0E4-EDBFD548FF4A}" destId="{402BBF25-AC6C-4CFC-87ED-04AFA8ACDBBE}" srcOrd="2" destOrd="0" parTransId="{A30FFBCE-5118-40C5-86F5-DC3E13B0F891}" sibTransId="{7A22CE23-8A85-4326-B12F-76BFE540E415}"/>
    <dgm:cxn modelId="{9CBB3EDF-14B9-4381-85D7-90682A214DE7}" type="presOf" srcId="{F742B877-9508-49E1-A0E4-EDBFD548FF4A}" destId="{4242E746-775E-4E43-B33A-74D8B46A5AF8}" srcOrd="0" destOrd="0" presId="urn:microsoft.com/office/officeart/2008/layout/PictureAccentList"/>
    <dgm:cxn modelId="{D9F841EA-99EE-4427-822C-47FD2F7D58A7}" type="presOf" srcId="{0CAFDDC9-3398-4323-B397-E0B1B73058C7}" destId="{9CA62383-70AF-4C2E-93A5-3A14E8D2230A}" srcOrd="0" destOrd="0" presId="urn:microsoft.com/office/officeart/2008/layout/PictureAccentList"/>
    <dgm:cxn modelId="{CBD005F3-D0A1-4FEF-A43E-7B64791D184A}" type="presOf" srcId="{0D9BD6C9-C191-4EA2-A074-70DB05CA07D1}" destId="{84BF7CFD-DAF2-4396-B304-3AE555D154A2}" srcOrd="0" destOrd="0" presId="urn:microsoft.com/office/officeart/2008/layout/PictureAccentList"/>
    <dgm:cxn modelId="{5A45B10F-C140-4850-91D2-D8FDC09FE1F3}" type="presParOf" srcId="{75C7566C-80FF-47DD-A8C8-2FCC401BAE03}" destId="{4E1A08B4-847C-4A80-8221-980518572338}" srcOrd="0" destOrd="0" presId="urn:microsoft.com/office/officeart/2008/layout/PictureAccentList"/>
    <dgm:cxn modelId="{7DA11A90-B49E-420D-B543-1B59210682AA}" type="presParOf" srcId="{4E1A08B4-847C-4A80-8221-980518572338}" destId="{C8F2A63F-240D-47DE-9DBA-A613FDDEA924}" srcOrd="0" destOrd="0" presId="urn:microsoft.com/office/officeart/2008/layout/PictureAccentList"/>
    <dgm:cxn modelId="{49D473A5-4501-4FBE-9C9E-EB2B5CB17C39}" type="presParOf" srcId="{C8F2A63F-240D-47DE-9DBA-A613FDDEA924}" destId="{4242E746-775E-4E43-B33A-74D8B46A5AF8}" srcOrd="0" destOrd="0" presId="urn:microsoft.com/office/officeart/2008/layout/PictureAccentList"/>
    <dgm:cxn modelId="{A2437E9A-D258-4997-9382-FC959BB62816}" type="presParOf" srcId="{4E1A08B4-847C-4A80-8221-980518572338}" destId="{29337AD4-16FD-4550-8953-4A73809EAEEA}" srcOrd="1" destOrd="0" presId="urn:microsoft.com/office/officeart/2008/layout/PictureAccentList"/>
    <dgm:cxn modelId="{262AC3ED-15BC-489D-A5C9-52456FC9BC88}" type="presParOf" srcId="{29337AD4-16FD-4550-8953-4A73809EAEEA}" destId="{2DF763A6-5E8A-4A22-A6FF-9208C6BEF06C}" srcOrd="0" destOrd="0" presId="urn:microsoft.com/office/officeart/2008/layout/PictureAccentList"/>
    <dgm:cxn modelId="{C03713F1-6603-44E3-9D8A-4B60A3363145}" type="presParOf" srcId="{2DF763A6-5E8A-4A22-A6FF-9208C6BEF06C}" destId="{A45947B6-EB78-433E-ADEE-2623DBAB9B2C}" srcOrd="0" destOrd="0" presId="urn:microsoft.com/office/officeart/2008/layout/PictureAccentList"/>
    <dgm:cxn modelId="{DC9B2931-156F-4BF1-A9D6-2D8BEDA55546}" type="presParOf" srcId="{2DF763A6-5E8A-4A22-A6FF-9208C6BEF06C}" destId="{9CA62383-70AF-4C2E-93A5-3A14E8D2230A}" srcOrd="1" destOrd="0" presId="urn:microsoft.com/office/officeart/2008/layout/PictureAccentList"/>
    <dgm:cxn modelId="{68FB55B2-6394-44A8-B6A9-E5A4E1B4D753}" type="presParOf" srcId="{29337AD4-16FD-4550-8953-4A73809EAEEA}" destId="{3274DBA0-363D-462B-8793-A62BC1C95136}" srcOrd="1" destOrd="0" presId="urn:microsoft.com/office/officeart/2008/layout/PictureAccentList"/>
    <dgm:cxn modelId="{0C7A008D-692C-4463-8848-73907DC89436}" type="presParOf" srcId="{3274DBA0-363D-462B-8793-A62BC1C95136}" destId="{464292DF-BF7E-46DA-80F2-8B225AB9FBA7}" srcOrd="0" destOrd="0" presId="urn:microsoft.com/office/officeart/2008/layout/PictureAccentList"/>
    <dgm:cxn modelId="{901A7B40-3AF5-4168-AF21-B2D9887BDB3D}" type="presParOf" srcId="{3274DBA0-363D-462B-8793-A62BC1C95136}" destId="{B9726910-F3D5-46F1-AB6D-220562A8A47C}" srcOrd="1" destOrd="0" presId="urn:microsoft.com/office/officeart/2008/layout/PictureAccentList"/>
    <dgm:cxn modelId="{366A1F24-4E58-4A4D-AE67-2AFC53DA5B82}" type="presParOf" srcId="{29337AD4-16FD-4550-8953-4A73809EAEEA}" destId="{51B5DBE4-4170-476E-B7E4-477FEC374148}" srcOrd="2" destOrd="0" presId="urn:microsoft.com/office/officeart/2008/layout/PictureAccentList"/>
    <dgm:cxn modelId="{95240030-5B9B-4D9E-91F6-6614E5296521}" type="presParOf" srcId="{51B5DBE4-4170-476E-B7E4-477FEC374148}" destId="{34E364A0-7F17-4297-8CDF-F32138AFA2A0}" srcOrd="0" destOrd="0" presId="urn:microsoft.com/office/officeart/2008/layout/PictureAccentList"/>
    <dgm:cxn modelId="{B8D57DF9-890E-40B0-8F13-3EB610EC66AD}" type="presParOf" srcId="{51B5DBE4-4170-476E-B7E4-477FEC374148}" destId="{507176EF-F314-4CDB-9509-64EAF296BFA3}" srcOrd="1" destOrd="0" presId="urn:microsoft.com/office/officeart/2008/layout/PictureAccentList"/>
    <dgm:cxn modelId="{9711E7EA-2DA3-41C5-8AC0-F0CF6CADD0FC}" type="presParOf" srcId="{29337AD4-16FD-4550-8953-4A73809EAEEA}" destId="{57435CFC-6F9D-4B7F-A613-2AB179FF41AA}" srcOrd="3" destOrd="0" presId="urn:microsoft.com/office/officeart/2008/layout/PictureAccentList"/>
    <dgm:cxn modelId="{04F4FED4-8158-4623-A853-CE3F20F30627}" type="presParOf" srcId="{57435CFC-6F9D-4B7F-A613-2AB179FF41AA}" destId="{72C11774-DA2F-4961-9297-D971BBAA50D1}" srcOrd="0" destOrd="0" presId="urn:microsoft.com/office/officeart/2008/layout/PictureAccentList"/>
    <dgm:cxn modelId="{7D6AF56A-D14C-4255-AD27-A7EB197D9432}" type="presParOf" srcId="{57435CFC-6F9D-4B7F-A613-2AB179FF41AA}" destId="{5877DDBB-0671-4D40-BA06-CAFB3816FF28}" srcOrd="1" destOrd="0" presId="urn:microsoft.com/office/officeart/2008/layout/PictureAccentList"/>
    <dgm:cxn modelId="{2BD9248D-9979-4080-B128-346AF72B05C0}" type="presParOf" srcId="{29337AD4-16FD-4550-8953-4A73809EAEEA}" destId="{8089F769-F91D-4405-BFE8-053662D69C59}" srcOrd="4" destOrd="0" presId="urn:microsoft.com/office/officeart/2008/layout/PictureAccentList"/>
    <dgm:cxn modelId="{51AA4BEA-8737-4061-8F18-A9DB6F30180B}" type="presParOf" srcId="{8089F769-F91D-4405-BFE8-053662D69C59}" destId="{03E0E0B2-D3FD-473C-833C-461540E3FCD3}" srcOrd="0" destOrd="0" presId="urn:microsoft.com/office/officeart/2008/layout/PictureAccentList"/>
    <dgm:cxn modelId="{D402983D-0005-4A9B-AA70-37D1E8CF3CFE}" type="presParOf" srcId="{8089F769-F91D-4405-BFE8-053662D69C59}" destId="{84BF7CFD-DAF2-4396-B304-3AE555D154A2}" srcOrd="1" destOrd="0" presId="urn:microsoft.com/office/officeart/2008/layout/Pictu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507E50B-9A96-4259-A35E-2304151C958E}"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2C52F6B2-D2F9-4ED5-9AA6-516F950A8221}">
      <dgm:prSet phldrT="[Text]"/>
      <dgm:spPr/>
      <dgm:t>
        <a:bodyPr/>
        <a:lstStyle/>
        <a:p>
          <a:r>
            <a:rPr lang="en-US" b="1" dirty="0">
              <a:solidFill>
                <a:schemeClr val="bg1"/>
              </a:solidFill>
              <a:uFill>
                <a:solidFill>
                  <a:srgbClr val="FF6D2D"/>
                </a:solidFill>
              </a:uFill>
              <a:latin typeface="Segoe UI"/>
              <a:cs typeface="Segoe UI"/>
            </a:rPr>
            <a:t>EU</a:t>
          </a:r>
          <a:br>
            <a:rPr lang="en-US" b="1" dirty="0">
              <a:solidFill>
                <a:schemeClr val="bg1"/>
              </a:solidFill>
              <a:uFill>
                <a:solidFill>
                  <a:srgbClr val="FF6D2D"/>
                </a:solidFill>
              </a:uFill>
              <a:latin typeface="Segoe UI"/>
              <a:cs typeface="Segoe UI"/>
            </a:rPr>
          </a:br>
          <a:r>
            <a:rPr lang="en-US" b="0" dirty="0">
              <a:solidFill>
                <a:schemeClr val="bg1"/>
              </a:solidFill>
              <a:uFill>
                <a:solidFill>
                  <a:srgbClr val="FF6D2D"/>
                </a:solidFill>
              </a:uFill>
              <a:latin typeface="Segoe UI"/>
              <a:cs typeface="Segoe UI"/>
            </a:rPr>
            <a:t>General Data Protection Regulation </a:t>
          </a:r>
          <a:r>
            <a:rPr lang="en-US" b="0" dirty="0">
              <a:solidFill>
                <a:schemeClr val="bg1"/>
              </a:solidFill>
              <a:latin typeface="Segoe UI"/>
              <a:cs typeface="Segoe UI"/>
            </a:rPr>
            <a:t>(GDPR)</a:t>
          </a:r>
          <a:endParaRPr lang="en-US" b="0" dirty="0">
            <a:solidFill>
              <a:schemeClr val="bg1"/>
            </a:solidFill>
          </a:endParaRPr>
        </a:p>
      </dgm:t>
    </dgm:pt>
    <dgm:pt modelId="{1B83650D-98CC-4E89-8384-7AD7966D3B1E}" type="parTrans" cxnId="{ACDC7131-6406-4538-9A06-0C2E9C440F44}">
      <dgm:prSet/>
      <dgm:spPr/>
      <dgm:t>
        <a:bodyPr/>
        <a:lstStyle/>
        <a:p>
          <a:endParaRPr lang="en-US">
            <a:solidFill>
              <a:schemeClr val="bg1"/>
            </a:solidFill>
          </a:endParaRPr>
        </a:p>
      </dgm:t>
    </dgm:pt>
    <dgm:pt modelId="{989EAEA1-60E2-4B65-99DC-B18984345DCF}" type="sibTrans" cxnId="{ACDC7131-6406-4538-9A06-0C2E9C440F44}">
      <dgm:prSet/>
      <dgm:spPr/>
      <dgm:t>
        <a:bodyPr/>
        <a:lstStyle/>
        <a:p>
          <a:endParaRPr lang="en-US">
            <a:solidFill>
              <a:schemeClr val="bg1"/>
            </a:solidFill>
          </a:endParaRPr>
        </a:p>
      </dgm:t>
    </dgm:pt>
    <dgm:pt modelId="{DFEC7D79-31DE-4141-92FC-EF59D3A53C77}">
      <dgm:prSet phldrT="[Text]"/>
      <dgm:spPr/>
      <dgm:t>
        <a:bodyPr/>
        <a:lstStyle/>
        <a:p>
          <a:r>
            <a:rPr lang="en-US" b="1" dirty="0">
              <a:solidFill>
                <a:schemeClr val="bg1"/>
              </a:solidFill>
              <a:uFill>
                <a:solidFill>
                  <a:srgbClr val="FF6D2D"/>
                </a:solidFill>
              </a:uFill>
              <a:latin typeface="Segoe UI"/>
              <a:cs typeface="Segoe UI"/>
            </a:rPr>
            <a:t>EU AI Act</a:t>
          </a:r>
          <a:endParaRPr lang="en-US" dirty="0">
            <a:solidFill>
              <a:schemeClr val="bg1"/>
            </a:solidFill>
          </a:endParaRPr>
        </a:p>
      </dgm:t>
    </dgm:pt>
    <dgm:pt modelId="{8A3B72D7-5E81-4401-A230-B80C4C6E8217}" type="parTrans" cxnId="{A3C5B553-04A1-471E-B4F8-3B7CABB6EA81}">
      <dgm:prSet/>
      <dgm:spPr/>
      <dgm:t>
        <a:bodyPr/>
        <a:lstStyle/>
        <a:p>
          <a:endParaRPr lang="en-US">
            <a:solidFill>
              <a:schemeClr val="bg1"/>
            </a:solidFill>
          </a:endParaRPr>
        </a:p>
      </dgm:t>
    </dgm:pt>
    <dgm:pt modelId="{FE9715BC-D2BA-4FCA-ACB8-B23B4691C558}" type="sibTrans" cxnId="{A3C5B553-04A1-471E-B4F8-3B7CABB6EA81}">
      <dgm:prSet/>
      <dgm:spPr/>
      <dgm:t>
        <a:bodyPr/>
        <a:lstStyle/>
        <a:p>
          <a:endParaRPr lang="en-US">
            <a:solidFill>
              <a:schemeClr val="bg1"/>
            </a:solidFill>
          </a:endParaRPr>
        </a:p>
      </dgm:t>
    </dgm:pt>
    <dgm:pt modelId="{F352AE68-A229-4253-86AB-F7C757B3B61C}">
      <dgm:prSet phldrT="[Text]"/>
      <dgm:spPr/>
      <dgm:t>
        <a:bodyPr/>
        <a:lstStyle/>
        <a:p>
          <a:pPr rtl="0"/>
          <a:r>
            <a:rPr lang="en-US" b="1" dirty="0">
              <a:solidFill>
                <a:schemeClr val="bg1"/>
              </a:solidFill>
              <a:uFill>
                <a:solidFill>
                  <a:srgbClr val="FF6D2D"/>
                </a:solidFill>
              </a:uFill>
              <a:latin typeface="Segoe UI"/>
              <a:cs typeface="Segoe UI"/>
            </a:rPr>
            <a:t>EU </a:t>
          </a:r>
          <a:br>
            <a:rPr lang="en-US" b="1" dirty="0">
              <a:solidFill>
                <a:schemeClr val="bg1"/>
              </a:solidFill>
              <a:uFill>
                <a:solidFill>
                  <a:srgbClr val="FF6D2D"/>
                </a:solidFill>
              </a:uFill>
              <a:latin typeface="Segoe UI"/>
              <a:cs typeface="Segoe UI"/>
            </a:rPr>
          </a:br>
          <a:r>
            <a:rPr lang="en-US" b="0" dirty="0">
              <a:solidFill>
                <a:schemeClr val="bg1"/>
              </a:solidFill>
              <a:uFill>
                <a:solidFill>
                  <a:srgbClr val="FF6D2D"/>
                </a:solidFill>
              </a:uFill>
              <a:latin typeface="Segoe UI"/>
              <a:cs typeface="Segoe UI"/>
            </a:rPr>
            <a:t>Digital Services Act</a:t>
          </a:r>
          <a:br>
            <a:rPr lang="en-US" b="1" dirty="0">
              <a:solidFill>
                <a:schemeClr val="bg1"/>
              </a:solidFill>
              <a:uFill>
                <a:solidFill>
                  <a:srgbClr val="FF6D2D"/>
                </a:solidFill>
              </a:uFill>
              <a:latin typeface="Segoe UI"/>
              <a:cs typeface="Segoe UI"/>
            </a:rPr>
          </a:br>
          <a:r>
            <a:rPr lang="en-US" b="0" dirty="0">
              <a:solidFill>
                <a:schemeClr val="bg1"/>
              </a:solidFill>
              <a:uFill>
                <a:solidFill>
                  <a:srgbClr val="FF6D2D"/>
                </a:solidFill>
              </a:uFill>
              <a:latin typeface="Segoe UI"/>
              <a:cs typeface="Segoe UI"/>
            </a:rPr>
            <a:t>(DSA</a:t>
          </a:r>
          <a:r>
            <a:rPr lang="en-GB" b="0" dirty="0">
              <a:solidFill>
                <a:schemeClr val="bg1"/>
              </a:solidFill>
              <a:uFill>
                <a:solidFill>
                  <a:srgbClr val="FF6D2D"/>
                </a:solidFill>
              </a:uFill>
              <a:latin typeface="Segoe UI"/>
              <a:cs typeface="Segoe UI"/>
            </a:rPr>
            <a:t>)</a:t>
          </a:r>
        </a:p>
      </dgm:t>
    </dgm:pt>
    <dgm:pt modelId="{E838BF90-2C3B-4D51-986B-52AEE515F33A}" type="parTrans" cxnId="{7A5967C1-8994-4D36-923D-5BE8C822A322}">
      <dgm:prSet/>
      <dgm:spPr/>
      <dgm:t>
        <a:bodyPr/>
        <a:lstStyle/>
        <a:p>
          <a:endParaRPr lang="en-US">
            <a:solidFill>
              <a:schemeClr val="bg1"/>
            </a:solidFill>
          </a:endParaRPr>
        </a:p>
      </dgm:t>
    </dgm:pt>
    <dgm:pt modelId="{4FF41054-D43E-4236-935F-2CD384D9B1DD}" type="sibTrans" cxnId="{7A5967C1-8994-4D36-923D-5BE8C822A322}">
      <dgm:prSet/>
      <dgm:spPr/>
      <dgm:t>
        <a:bodyPr/>
        <a:lstStyle/>
        <a:p>
          <a:endParaRPr lang="en-US">
            <a:solidFill>
              <a:schemeClr val="bg1"/>
            </a:solidFill>
          </a:endParaRPr>
        </a:p>
      </dgm:t>
    </dgm:pt>
    <dgm:pt modelId="{EDDF307F-B950-4E17-8BEE-DA5049AF5D52}">
      <dgm:prSet phldrT="[Text]"/>
      <dgm:spPr/>
      <dgm:t>
        <a:bodyPr/>
        <a:lstStyle/>
        <a:p>
          <a:pPr rtl="0"/>
          <a:r>
            <a:rPr lang="en-US" b="1" dirty="0">
              <a:solidFill>
                <a:schemeClr val="bg1"/>
              </a:solidFill>
              <a:uFill>
                <a:solidFill>
                  <a:srgbClr val="FF6D2D"/>
                </a:solidFill>
              </a:uFill>
              <a:latin typeface="Segoe UI"/>
              <a:cs typeface="Segoe UI"/>
            </a:rPr>
            <a:t>EU </a:t>
          </a:r>
          <a:br>
            <a:rPr lang="en-US" b="1" dirty="0">
              <a:solidFill>
                <a:schemeClr val="bg1"/>
              </a:solidFill>
              <a:uFill>
                <a:solidFill>
                  <a:srgbClr val="FF6D2D"/>
                </a:solidFill>
              </a:uFill>
              <a:latin typeface="Segoe UI"/>
              <a:cs typeface="Segoe UI"/>
            </a:rPr>
          </a:br>
          <a:r>
            <a:rPr lang="en-US" b="0" dirty="0">
              <a:solidFill>
                <a:schemeClr val="bg1"/>
              </a:solidFill>
              <a:uFill>
                <a:solidFill>
                  <a:srgbClr val="FF6D2D"/>
                </a:solidFill>
              </a:uFill>
              <a:latin typeface="Segoe UI"/>
              <a:cs typeface="Segoe UI"/>
            </a:rPr>
            <a:t>Digital Markets Act</a:t>
          </a:r>
          <a:br>
            <a:rPr lang="en-US" b="0" dirty="0">
              <a:solidFill>
                <a:schemeClr val="bg1"/>
              </a:solidFill>
              <a:uFill>
                <a:solidFill>
                  <a:srgbClr val="FF6D2D"/>
                </a:solidFill>
              </a:uFill>
              <a:latin typeface="Segoe UI"/>
              <a:cs typeface="Segoe UI"/>
            </a:rPr>
          </a:br>
          <a:r>
            <a:rPr lang="en-US" b="0" dirty="0">
              <a:solidFill>
                <a:schemeClr val="bg1"/>
              </a:solidFill>
              <a:uFill>
                <a:solidFill>
                  <a:srgbClr val="FF6D2D"/>
                </a:solidFill>
              </a:uFill>
              <a:latin typeface="Segoe UI"/>
              <a:cs typeface="Segoe UI"/>
            </a:rPr>
            <a:t>(DMA</a:t>
          </a:r>
          <a:r>
            <a:rPr lang="en-GB" b="0" dirty="0">
              <a:solidFill>
                <a:schemeClr val="bg1"/>
              </a:solidFill>
              <a:uFill>
                <a:solidFill>
                  <a:srgbClr val="FF6D2D"/>
                </a:solidFill>
              </a:uFill>
              <a:latin typeface="Segoe UI"/>
              <a:cs typeface="Segoe UI"/>
            </a:rPr>
            <a:t>)</a:t>
          </a:r>
        </a:p>
      </dgm:t>
    </dgm:pt>
    <dgm:pt modelId="{324C7BD1-AB02-47E2-B2D2-31F6A460FBC3}" type="parTrans" cxnId="{1B1D3D3F-9EB5-498E-8925-1F9D726AA2FB}">
      <dgm:prSet/>
      <dgm:spPr/>
      <dgm:t>
        <a:bodyPr/>
        <a:lstStyle/>
        <a:p>
          <a:endParaRPr lang="en-US">
            <a:solidFill>
              <a:schemeClr val="bg1"/>
            </a:solidFill>
          </a:endParaRPr>
        </a:p>
      </dgm:t>
    </dgm:pt>
    <dgm:pt modelId="{2B1DD53D-8932-402A-84B2-EC8FD6D2C766}" type="sibTrans" cxnId="{1B1D3D3F-9EB5-498E-8925-1F9D726AA2FB}">
      <dgm:prSet/>
      <dgm:spPr/>
      <dgm:t>
        <a:bodyPr/>
        <a:lstStyle/>
        <a:p>
          <a:endParaRPr lang="en-US">
            <a:solidFill>
              <a:schemeClr val="bg1"/>
            </a:solidFill>
          </a:endParaRPr>
        </a:p>
      </dgm:t>
    </dgm:pt>
    <dgm:pt modelId="{84F74C73-0DC9-476F-A042-7A040EACAC35}">
      <dgm:prSet phldrT="[Text]" custT="1"/>
      <dgm:spPr>
        <a:solidFill>
          <a:schemeClr val="accent4">
            <a:lumMod val="60000"/>
            <a:lumOff val="40000"/>
          </a:schemeClr>
        </a:solidFill>
      </dgm:spPr>
      <dgm:t>
        <a:bodyPr/>
        <a:lstStyle/>
        <a:p>
          <a:pPr rtl="0"/>
          <a:r>
            <a:rPr lang="en-GB" sz="2000" b="1" kern="1200" dirty="0">
              <a:solidFill>
                <a:schemeClr val="bg1"/>
              </a:solidFill>
              <a:uFill>
                <a:solidFill>
                  <a:srgbClr val="FF6D2D"/>
                </a:solidFill>
              </a:uFill>
              <a:latin typeface="Segoe UI"/>
              <a:ea typeface="+mn-ea"/>
              <a:cs typeface="Segoe UI"/>
            </a:rPr>
            <a:t>CANADA</a:t>
          </a:r>
          <a:r>
            <a:rPr lang="en-GB" sz="1600" b="0" kern="1200" dirty="0">
              <a:solidFill>
                <a:schemeClr val="bg1"/>
              </a:solidFill>
              <a:uFill>
                <a:solidFill>
                  <a:srgbClr val="FF6D2D"/>
                </a:solidFill>
              </a:uFill>
              <a:latin typeface="Segoe UI"/>
              <a:ea typeface="+mn-ea"/>
              <a:cs typeface="Segoe UI"/>
            </a:rPr>
            <a:t> </a:t>
          </a:r>
          <a:br>
            <a:rPr lang="en-GB" sz="1600" b="0" kern="1200" dirty="0">
              <a:solidFill>
                <a:schemeClr val="bg1"/>
              </a:solidFill>
              <a:uFill>
                <a:solidFill>
                  <a:srgbClr val="FF6D2D"/>
                </a:solidFill>
              </a:uFill>
              <a:latin typeface="Segoe UI"/>
              <a:ea typeface="+mn-ea"/>
              <a:cs typeface="Segoe UI"/>
            </a:rPr>
          </a:br>
          <a:r>
            <a:rPr lang="en-GB" sz="1600" b="0" kern="1200" dirty="0">
              <a:solidFill>
                <a:schemeClr val="bg1"/>
              </a:solidFill>
              <a:uFill>
                <a:solidFill>
                  <a:srgbClr val="FF6D2D"/>
                </a:solidFill>
              </a:uFill>
              <a:latin typeface="Segoe UI"/>
              <a:ea typeface="+mn-ea"/>
              <a:cs typeface="Segoe UI"/>
            </a:rPr>
            <a:t>Personal Information Protection and Electronic Documents Act (PIPEDA)</a:t>
          </a:r>
          <a:endParaRPr lang="en-US" sz="1600" b="0" kern="1200" dirty="0">
            <a:solidFill>
              <a:schemeClr val="bg1"/>
            </a:solidFill>
            <a:uFill>
              <a:solidFill>
                <a:srgbClr val="FF6D2D"/>
              </a:solidFill>
            </a:uFill>
            <a:latin typeface="Segoe UI"/>
            <a:ea typeface="+mn-ea"/>
            <a:cs typeface="Segoe UI"/>
          </a:endParaRPr>
        </a:p>
      </dgm:t>
    </dgm:pt>
    <dgm:pt modelId="{CC8837EB-B6CA-4672-B4DB-67A53D63874D}" type="parTrans" cxnId="{F04FA990-75C4-4D1A-8E56-E23D06454D9D}">
      <dgm:prSet/>
      <dgm:spPr/>
      <dgm:t>
        <a:bodyPr/>
        <a:lstStyle/>
        <a:p>
          <a:endParaRPr lang="en-US">
            <a:solidFill>
              <a:schemeClr val="bg1"/>
            </a:solidFill>
          </a:endParaRPr>
        </a:p>
      </dgm:t>
    </dgm:pt>
    <dgm:pt modelId="{0A1E5A13-6691-4C9F-9ECA-0D424D063D2F}" type="sibTrans" cxnId="{F04FA990-75C4-4D1A-8E56-E23D06454D9D}">
      <dgm:prSet/>
      <dgm:spPr/>
      <dgm:t>
        <a:bodyPr/>
        <a:lstStyle/>
        <a:p>
          <a:endParaRPr lang="en-US">
            <a:solidFill>
              <a:schemeClr val="bg1"/>
            </a:solidFill>
          </a:endParaRPr>
        </a:p>
      </dgm:t>
    </dgm:pt>
    <dgm:pt modelId="{D1F74516-6D91-4F1A-A7CB-E7B51F6DDE52}">
      <dgm:prSet phldrT="[Text]"/>
      <dgm:spPr/>
      <dgm:t>
        <a:bodyPr/>
        <a:lstStyle/>
        <a:p>
          <a:r>
            <a:rPr lang="en-US" b="1" dirty="0">
              <a:solidFill>
                <a:schemeClr val="bg1"/>
              </a:solidFill>
              <a:uFill>
                <a:solidFill>
                  <a:srgbClr val="FF6D2D"/>
                </a:solidFill>
              </a:uFill>
              <a:latin typeface="Segoe UI"/>
              <a:cs typeface="Segoe UI"/>
            </a:rPr>
            <a:t>Regional and National Laws</a:t>
          </a:r>
          <a:endParaRPr lang="en-US" dirty="0">
            <a:solidFill>
              <a:schemeClr val="bg1"/>
            </a:solidFill>
          </a:endParaRPr>
        </a:p>
      </dgm:t>
    </dgm:pt>
    <dgm:pt modelId="{AF8AD8EB-78E1-4D61-A01D-85E9F86ECA09}" type="parTrans" cxnId="{7AC8AE8A-A2E5-47A8-800A-A2134E349B76}">
      <dgm:prSet/>
      <dgm:spPr/>
      <dgm:t>
        <a:bodyPr/>
        <a:lstStyle/>
        <a:p>
          <a:endParaRPr lang="en-US">
            <a:solidFill>
              <a:schemeClr val="bg1"/>
            </a:solidFill>
          </a:endParaRPr>
        </a:p>
      </dgm:t>
    </dgm:pt>
    <dgm:pt modelId="{1DAD42B0-08A0-4606-B341-3A8B0AAF4714}" type="sibTrans" cxnId="{7AC8AE8A-A2E5-47A8-800A-A2134E349B76}">
      <dgm:prSet/>
      <dgm:spPr/>
      <dgm:t>
        <a:bodyPr/>
        <a:lstStyle/>
        <a:p>
          <a:endParaRPr lang="en-US">
            <a:solidFill>
              <a:schemeClr val="bg1"/>
            </a:solidFill>
          </a:endParaRPr>
        </a:p>
      </dgm:t>
    </dgm:pt>
    <dgm:pt modelId="{E2C5622B-44B5-48D7-8006-A3226477CB4E}" type="pres">
      <dgm:prSet presAssocID="{C507E50B-9A96-4259-A35E-2304151C958E}" presName="diagram" presStyleCnt="0">
        <dgm:presLayoutVars>
          <dgm:dir/>
          <dgm:resizeHandles val="exact"/>
        </dgm:presLayoutVars>
      </dgm:prSet>
      <dgm:spPr/>
    </dgm:pt>
    <dgm:pt modelId="{FEDA9D5A-52B8-4023-92D5-9442287B086B}" type="pres">
      <dgm:prSet presAssocID="{2C52F6B2-D2F9-4ED5-9AA6-516F950A8221}" presName="node" presStyleLbl="node1" presStyleIdx="0" presStyleCnt="6">
        <dgm:presLayoutVars>
          <dgm:bulletEnabled val="1"/>
        </dgm:presLayoutVars>
      </dgm:prSet>
      <dgm:spPr>
        <a:prstGeom prst="roundRect">
          <a:avLst/>
        </a:prstGeom>
      </dgm:spPr>
    </dgm:pt>
    <dgm:pt modelId="{2D18713A-29B7-4E9C-B3D0-E64383095322}" type="pres">
      <dgm:prSet presAssocID="{989EAEA1-60E2-4B65-99DC-B18984345DCF}" presName="sibTrans" presStyleCnt="0"/>
      <dgm:spPr/>
    </dgm:pt>
    <dgm:pt modelId="{EFC5F62C-A19C-4BEA-8CD8-0DBE744AA57A}" type="pres">
      <dgm:prSet presAssocID="{DFEC7D79-31DE-4141-92FC-EF59D3A53C77}" presName="node" presStyleLbl="node1" presStyleIdx="1" presStyleCnt="6">
        <dgm:presLayoutVars>
          <dgm:bulletEnabled val="1"/>
        </dgm:presLayoutVars>
      </dgm:prSet>
      <dgm:spPr>
        <a:prstGeom prst="roundRect">
          <a:avLst/>
        </a:prstGeom>
      </dgm:spPr>
    </dgm:pt>
    <dgm:pt modelId="{2EB104E8-261E-4124-B21E-681876555AA4}" type="pres">
      <dgm:prSet presAssocID="{FE9715BC-D2BA-4FCA-ACB8-B23B4691C558}" presName="sibTrans" presStyleCnt="0"/>
      <dgm:spPr/>
    </dgm:pt>
    <dgm:pt modelId="{2FB7F61E-992B-4FD6-9AE6-5A4700AF73BA}" type="pres">
      <dgm:prSet presAssocID="{F352AE68-A229-4253-86AB-F7C757B3B61C}" presName="node" presStyleLbl="node1" presStyleIdx="2" presStyleCnt="6">
        <dgm:presLayoutVars>
          <dgm:bulletEnabled val="1"/>
        </dgm:presLayoutVars>
      </dgm:prSet>
      <dgm:spPr>
        <a:prstGeom prst="roundRect">
          <a:avLst/>
        </a:prstGeom>
      </dgm:spPr>
    </dgm:pt>
    <dgm:pt modelId="{9BA5CC22-2803-462E-B2EB-2B5F27DE60C3}" type="pres">
      <dgm:prSet presAssocID="{4FF41054-D43E-4236-935F-2CD384D9B1DD}" presName="sibTrans" presStyleCnt="0"/>
      <dgm:spPr/>
    </dgm:pt>
    <dgm:pt modelId="{C7FDE342-260D-4DB2-89DC-137F47231904}" type="pres">
      <dgm:prSet presAssocID="{EDDF307F-B950-4E17-8BEE-DA5049AF5D52}" presName="node" presStyleLbl="node1" presStyleIdx="3" presStyleCnt="6">
        <dgm:presLayoutVars>
          <dgm:bulletEnabled val="1"/>
        </dgm:presLayoutVars>
      </dgm:prSet>
      <dgm:spPr>
        <a:prstGeom prst="roundRect">
          <a:avLst/>
        </a:prstGeom>
      </dgm:spPr>
    </dgm:pt>
    <dgm:pt modelId="{4F161AAE-A252-465A-96E1-FC9DACE2ECEE}" type="pres">
      <dgm:prSet presAssocID="{2B1DD53D-8932-402A-84B2-EC8FD6D2C766}" presName="sibTrans" presStyleCnt="0"/>
      <dgm:spPr/>
    </dgm:pt>
    <dgm:pt modelId="{C71EEAFA-CC41-4381-958C-FD1478EACA26}" type="pres">
      <dgm:prSet presAssocID="{84F74C73-0DC9-476F-A042-7A040EACAC35}" presName="node" presStyleLbl="node1" presStyleIdx="4" presStyleCnt="6">
        <dgm:presLayoutVars>
          <dgm:bulletEnabled val="1"/>
        </dgm:presLayoutVars>
      </dgm:prSet>
      <dgm:spPr>
        <a:prstGeom prst="roundRect">
          <a:avLst/>
        </a:prstGeom>
      </dgm:spPr>
    </dgm:pt>
    <dgm:pt modelId="{D04C5137-BFF4-4F9F-91D2-D0CCDC154C40}" type="pres">
      <dgm:prSet presAssocID="{0A1E5A13-6691-4C9F-9ECA-0D424D063D2F}" presName="sibTrans" presStyleCnt="0"/>
      <dgm:spPr/>
    </dgm:pt>
    <dgm:pt modelId="{F124B6C3-11E4-46D5-9505-AF13D01112FE}" type="pres">
      <dgm:prSet presAssocID="{D1F74516-6D91-4F1A-A7CB-E7B51F6DDE52}" presName="node" presStyleLbl="node1" presStyleIdx="5" presStyleCnt="6">
        <dgm:presLayoutVars>
          <dgm:bulletEnabled val="1"/>
        </dgm:presLayoutVars>
      </dgm:prSet>
      <dgm:spPr>
        <a:prstGeom prst="roundRect">
          <a:avLst/>
        </a:prstGeom>
      </dgm:spPr>
    </dgm:pt>
  </dgm:ptLst>
  <dgm:cxnLst>
    <dgm:cxn modelId="{EA2FEF19-76CD-4414-9823-F97144791207}" type="presOf" srcId="{D1F74516-6D91-4F1A-A7CB-E7B51F6DDE52}" destId="{F124B6C3-11E4-46D5-9505-AF13D01112FE}" srcOrd="0" destOrd="0" presId="urn:microsoft.com/office/officeart/2005/8/layout/default"/>
    <dgm:cxn modelId="{EF2F822B-5B73-4E40-A945-1000FB1AFC83}" type="presOf" srcId="{DFEC7D79-31DE-4141-92FC-EF59D3A53C77}" destId="{EFC5F62C-A19C-4BEA-8CD8-0DBE744AA57A}" srcOrd="0" destOrd="0" presId="urn:microsoft.com/office/officeart/2005/8/layout/default"/>
    <dgm:cxn modelId="{ACDC7131-6406-4538-9A06-0C2E9C440F44}" srcId="{C507E50B-9A96-4259-A35E-2304151C958E}" destId="{2C52F6B2-D2F9-4ED5-9AA6-516F950A8221}" srcOrd="0" destOrd="0" parTransId="{1B83650D-98CC-4E89-8384-7AD7966D3B1E}" sibTransId="{989EAEA1-60E2-4B65-99DC-B18984345DCF}"/>
    <dgm:cxn modelId="{1B1D3D3F-9EB5-498E-8925-1F9D726AA2FB}" srcId="{C507E50B-9A96-4259-A35E-2304151C958E}" destId="{EDDF307F-B950-4E17-8BEE-DA5049AF5D52}" srcOrd="3" destOrd="0" parTransId="{324C7BD1-AB02-47E2-B2D2-31F6A460FBC3}" sibTransId="{2B1DD53D-8932-402A-84B2-EC8FD6D2C766}"/>
    <dgm:cxn modelId="{50C3775C-222A-44C7-B71D-4885FB802F42}" type="presOf" srcId="{C507E50B-9A96-4259-A35E-2304151C958E}" destId="{E2C5622B-44B5-48D7-8006-A3226477CB4E}" srcOrd="0" destOrd="0" presId="urn:microsoft.com/office/officeart/2005/8/layout/default"/>
    <dgm:cxn modelId="{A3C5B553-04A1-471E-B4F8-3B7CABB6EA81}" srcId="{C507E50B-9A96-4259-A35E-2304151C958E}" destId="{DFEC7D79-31DE-4141-92FC-EF59D3A53C77}" srcOrd="1" destOrd="0" parTransId="{8A3B72D7-5E81-4401-A230-B80C4C6E8217}" sibTransId="{FE9715BC-D2BA-4FCA-ACB8-B23B4691C558}"/>
    <dgm:cxn modelId="{7AC8AE8A-A2E5-47A8-800A-A2134E349B76}" srcId="{C507E50B-9A96-4259-A35E-2304151C958E}" destId="{D1F74516-6D91-4F1A-A7CB-E7B51F6DDE52}" srcOrd="5" destOrd="0" parTransId="{AF8AD8EB-78E1-4D61-A01D-85E9F86ECA09}" sibTransId="{1DAD42B0-08A0-4606-B341-3A8B0AAF4714}"/>
    <dgm:cxn modelId="{F04FA990-75C4-4D1A-8E56-E23D06454D9D}" srcId="{C507E50B-9A96-4259-A35E-2304151C958E}" destId="{84F74C73-0DC9-476F-A042-7A040EACAC35}" srcOrd="4" destOrd="0" parTransId="{CC8837EB-B6CA-4672-B4DB-67A53D63874D}" sibTransId="{0A1E5A13-6691-4C9F-9ECA-0D424D063D2F}"/>
    <dgm:cxn modelId="{7A5967C1-8994-4D36-923D-5BE8C822A322}" srcId="{C507E50B-9A96-4259-A35E-2304151C958E}" destId="{F352AE68-A229-4253-86AB-F7C757B3B61C}" srcOrd="2" destOrd="0" parTransId="{E838BF90-2C3B-4D51-986B-52AEE515F33A}" sibTransId="{4FF41054-D43E-4236-935F-2CD384D9B1DD}"/>
    <dgm:cxn modelId="{B9B6ECC2-DFFB-485B-B95B-46020F6C89FC}" type="presOf" srcId="{F352AE68-A229-4253-86AB-F7C757B3B61C}" destId="{2FB7F61E-992B-4FD6-9AE6-5A4700AF73BA}" srcOrd="0" destOrd="0" presId="urn:microsoft.com/office/officeart/2005/8/layout/default"/>
    <dgm:cxn modelId="{B2F08BCE-4C0B-4D07-A541-EE8A91F2515D}" type="presOf" srcId="{EDDF307F-B950-4E17-8BEE-DA5049AF5D52}" destId="{C7FDE342-260D-4DB2-89DC-137F47231904}" srcOrd="0" destOrd="0" presId="urn:microsoft.com/office/officeart/2005/8/layout/default"/>
    <dgm:cxn modelId="{5619C2EB-9F84-449D-900B-B926558C5930}" type="presOf" srcId="{84F74C73-0DC9-476F-A042-7A040EACAC35}" destId="{C71EEAFA-CC41-4381-958C-FD1478EACA26}" srcOrd="0" destOrd="0" presId="urn:microsoft.com/office/officeart/2005/8/layout/default"/>
    <dgm:cxn modelId="{00E6D5FA-F90F-474A-B950-D5B1474B58D5}" type="presOf" srcId="{2C52F6B2-D2F9-4ED5-9AA6-516F950A8221}" destId="{FEDA9D5A-52B8-4023-92D5-9442287B086B}" srcOrd="0" destOrd="0" presId="urn:microsoft.com/office/officeart/2005/8/layout/default"/>
    <dgm:cxn modelId="{751486E9-2B38-4F1D-B7D1-B2AA48DB79D3}" type="presParOf" srcId="{E2C5622B-44B5-48D7-8006-A3226477CB4E}" destId="{FEDA9D5A-52B8-4023-92D5-9442287B086B}" srcOrd="0" destOrd="0" presId="urn:microsoft.com/office/officeart/2005/8/layout/default"/>
    <dgm:cxn modelId="{D34F195F-B76E-4CD0-813C-63DE982C270A}" type="presParOf" srcId="{E2C5622B-44B5-48D7-8006-A3226477CB4E}" destId="{2D18713A-29B7-4E9C-B3D0-E64383095322}" srcOrd="1" destOrd="0" presId="urn:microsoft.com/office/officeart/2005/8/layout/default"/>
    <dgm:cxn modelId="{3B861BBB-D0BE-4B52-934D-729FF358AAE8}" type="presParOf" srcId="{E2C5622B-44B5-48D7-8006-A3226477CB4E}" destId="{EFC5F62C-A19C-4BEA-8CD8-0DBE744AA57A}" srcOrd="2" destOrd="0" presId="urn:microsoft.com/office/officeart/2005/8/layout/default"/>
    <dgm:cxn modelId="{57791540-286F-40A7-B12F-B4E63D501340}" type="presParOf" srcId="{E2C5622B-44B5-48D7-8006-A3226477CB4E}" destId="{2EB104E8-261E-4124-B21E-681876555AA4}" srcOrd="3" destOrd="0" presId="urn:microsoft.com/office/officeart/2005/8/layout/default"/>
    <dgm:cxn modelId="{2CC641FE-3CB1-4310-AD6A-B79E83E704B4}" type="presParOf" srcId="{E2C5622B-44B5-48D7-8006-A3226477CB4E}" destId="{2FB7F61E-992B-4FD6-9AE6-5A4700AF73BA}" srcOrd="4" destOrd="0" presId="urn:microsoft.com/office/officeart/2005/8/layout/default"/>
    <dgm:cxn modelId="{02369F80-4890-44A6-96FE-43599E992278}" type="presParOf" srcId="{E2C5622B-44B5-48D7-8006-A3226477CB4E}" destId="{9BA5CC22-2803-462E-B2EB-2B5F27DE60C3}" srcOrd="5" destOrd="0" presId="urn:microsoft.com/office/officeart/2005/8/layout/default"/>
    <dgm:cxn modelId="{A2110649-5A5F-4266-B5F8-933FA903BAEB}" type="presParOf" srcId="{E2C5622B-44B5-48D7-8006-A3226477CB4E}" destId="{C7FDE342-260D-4DB2-89DC-137F47231904}" srcOrd="6" destOrd="0" presId="urn:microsoft.com/office/officeart/2005/8/layout/default"/>
    <dgm:cxn modelId="{065805CB-D75F-40DC-A299-0764872FB1CD}" type="presParOf" srcId="{E2C5622B-44B5-48D7-8006-A3226477CB4E}" destId="{4F161AAE-A252-465A-96E1-FC9DACE2ECEE}" srcOrd="7" destOrd="0" presId="urn:microsoft.com/office/officeart/2005/8/layout/default"/>
    <dgm:cxn modelId="{CDF749D4-3AF6-4796-9CAC-06480D2B3197}" type="presParOf" srcId="{E2C5622B-44B5-48D7-8006-A3226477CB4E}" destId="{C71EEAFA-CC41-4381-958C-FD1478EACA26}" srcOrd="8" destOrd="0" presId="urn:microsoft.com/office/officeart/2005/8/layout/default"/>
    <dgm:cxn modelId="{CB3F4268-17B7-497D-8358-A75F321CE041}" type="presParOf" srcId="{E2C5622B-44B5-48D7-8006-A3226477CB4E}" destId="{D04C5137-BFF4-4F9F-91D2-D0CCDC154C40}" srcOrd="9" destOrd="0" presId="urn:microsoft.com/office/officeart/2005/8/layout/default"/>
    <dgm:cxn modelId="{1946190B-9C67-4E5A-996F-185D881B8D89}" type="presParOf" srcId="{E2C5622B-44B5-48D7-8006-A3226477CB4E}" destId="{F124B6C3-11E4-46D5-9505-AF13D01112FE}"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91737A-A45F-F649-A794-E4C695A79664}"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US"/>
        </a:p>
      </dgm:t>
    </dgm:pt>
    <dgm:pt modelId="{4804C5BC-92CE-7F4B-AC46-8BCC2B6BACD4}">
      <dgm:prSet custT="1"/>
      <dgm:spPr/>
      <dgm:t>
        <a:bodyPr/>
        <a:lstStyle/>
        <a:p>
          <a:r>
            <a:rPr lang="en-US" sz="1600" b="1" i="0">
              <a:latin typeface="Segoe UI" panose="020B0502040204020203" pitchFamily="34" charset="0"/>
              <a:cs typeface="Segoe UI" panose="020B0502040204020203" pitchFamily="34" charset="0"/>
            </a:rPr>
            <a:t>Data Collection</a:t>
          </a:r>
          <a:br>
            <a:rPr lang="en-US" sz="1600" b="1" i="0">
              <a:latin typeface="Segoe UI" panose="020B0502040204020203" pitchFamily="34" charset="0"/>
              <a:cs typeface="Segoe UI" panose="020B0502040204020203" pitchFamily="34" charset="0"/>
            </a:rPr>
          </a:br>
          <a:r>
            <a:rPr lang="en-US" sz="1600" b="1" i="0">
              <a:latin typeface="Segoe UI" panose="020B0502040204020203" pitchFamily="34" charset="0"/>
              <a:cs typeface="Segoe UI" panose="020B0502040204020203" pitchFamily="34" charset="0"/>
            </a:rPr>
            <a:t>&amp; Use</a:t>
          </a:r>
          <a:endParaRPr lang="en-CA" sz="1600">
            <a:latin typeface="Segoe UI" panose="020B0502040204020203" pitchFamily="34" charset="0"/>
            <a:cs typeface="Segoe UI" panose="020B0502040204020203" pitchFamily="34" charset="0"/>
          </a:endParaRPr>
        </a:p>
      </dgm:t>
    </dgm:pt>
    <dgm:pt modelId="{7608F3E7-2837-EA4C-8286-B17E04C83506}" type="parTrans" cxnId="{35CADD88-3423-B340-8CB3-9C9003A925E0}">
      <dgm:prSet/>
      <dgm:spPr/>
      <dgm:t>
        <a:bodyPr/>
        <a:lstStyle/>
        <a:p>
          <a:endParaRPr lang="en-US"/>
        </a:p>
      </dgm:t>
    </dgm:pt>
    <dgm:pt modelId="{78620E83-4B6C-2145-8E8C-5B489DBECC25}" type="sibTrans" cxnId="{35CADD88-3423-B340-8CB3-9C9003A925E0}">
      <dgm:prSet/>
      <dgm:spPr/>
      <dgm:t>
        <a:bodyPr/>
        <a:lstStyle/>
        <a:p>
          <a:endParaRPr lang="en-US"/>
        </a:p>
      </dgm:t>
    </dgm:pt>
    <dgm:pt modelId="{176848CD-1327-6C4F-B81A-5EB455698A65}">
      <dgm:prSet custT="1"/>
      <dgm:spPr/>
      <dgm:t>
        <a:bodyPr/>
        <a:lstStyle/>
        <a:p>
          <a:r>
            <a:rPr lang="en-US" sz="1600" b="1" i="0" baseline="0">
              <a:latin typeface="Segoe UI" panose="020B0502040204020203" pitchFamily="34" charset="0"/>
              <a:cs typeface="Segoe UI" panose="020B0502040204020203" pitchFamily="34" charset="0"/>
            </a:rPr>
            <a:t>Responsible AI </a:t>
          </a:r>
          <a:r>
            <a:rPr lang="en-US" sz="1600" b="1" i="0">
              <a:latin typeface="Segoe UI" panose="020B0502040204020203" pitchFamily="34" charset="0"/>
              <a:cs typeface="Segoe UI" panose="020B0502040204020203" pitchFamily="34" charset="0"/>
            </a:rPr>
            <a:t>Use</a:t>
          </a:r>
          <a:endParaRPr lang="en-CA" sz="1600">
            <a:latin typeface="Segoe UI" panose="020B0502040204020203" pitchFamily="34" charset="0"/>
            <a:cs typeface="Segoe UI" panose="020B0502040204020203" pitchFamily="34" charset="0"/>
          </a:endParaRPr>
        </a:p>
      </dgm:t>
    </dgm:pt>
    <dgm:pt modelId="{D92D3904-676C-1C4F-9A19-CCD72BAD7E18}" type="parTrans" cxnId="{D327B4A4-847D-6140-87B1-CA31C39F49FF}">
      <dgm:prSet/>
      <dgm:spPr/>
      <dgm:t>
        <a:bodyPr/>
        <a:lstStyle/>
        <a:p>
          <a:endParaRPr lang="en-US"/>
        </a:p>
      </dgm:t>
    </dgm:pt>
    <dgm:pt modelId="{36329A73-9909-3F44-81FE-12397D22E690}" type="sibTrans" cxnId="{D327B4A4-847D-6140-87B1-CA31C39F49FF}">
      <dgm:prSet/>
      <dgm:spPr/>
      <dgm:t>
        <a:bodyPr/>
        <a:lstStyle/>
        <a:p>
          <a:endParaRPr lang="en-US"/>
        </a:p>
      </dgm:t>
    </dgm:pt>
    <dgm:pt modelId="{58B4E3A7-7448-1A4E-AF05-A5CA8D065CB8}">
      <dgm:prSet custT="1"/>
      <dgm:spPr/>
      <dgm:t>
        <a:bodyPr/>
        <a:lstStyle/>
        <a:p>
          <a:r>
            <a:rPr lang="en-US" sz="1600" b="1" i="0" baseline="0">
              <a:latin typeface="Segoe UI" panose="020B0502040204020203" pitchFamily="34" charset="0"/>
              <a:cs typeface="Segoe UI" panose="020B0502040204020203" pitchFamily="34" charset="0"/>
            </a:rPr>
            <a:t>Data Quality &amp; Integrity</a:t>
          </a:r>
          <a:endParaRPr lang="en-CA" sz="1600">
            <a:latin typeface="Segoe UI" panose="020B0502040204020203" pitchFamily="34" charset="0"/>
            <a:cs typeface="Segoe UI" panose="020B0502040204020203" pitchFamily="34" charset="0"/>
          </a:endParaRPr>
        </a:p>
      </dgm:t>
    </dgm:pt>
    <dgm:pt modelId="{98034E8A-CF29-4145-B870-490A68C0FD2C}" type="parTrans" cxnId="{D6F2A236-A7BD-3D44-8ECE-B22432E25C74}">
      <dgm:prSet/>
      <dgm:spPr/>
      <dgm:t>
        <a:bodyPr/>
        <a:lstStyle/>
        <a:p>
          <a:endParaRPr lang="en-US"/>
        </a:p>
      </dgm:t>
    </dgm:pt>
    <dgm:pt modelId="{D8A58B1A-271E-A448-81BF-46048C20B2B7}" type="sibTrans" cxnId="{D6F2A236-A7BD-3D44-8ECE-B22432E25C74}">
      <dgm:prSet/>
      <dgm:spPr/>
      <dgm:t>
        <a:bodyPr/>
        <a:lstStyle/>
        <a:p>
          <a:endParaRPr lang="en-US"/>
        </a:p>
      </dgm:t>
    </dgm:pt>
    <dgm:pt modelId="{36B6A554-E931-FB48-8C26-1378662AF992}">
      <dgm:prSet custT="1"/>
      <dgm:spPr/>
      <dgm:t>
        <a:bodyPr/>
        <a:lstStyle/>
        <a:p>
          <a:r>
            <a:rPr lang="en-US" sz="1600" b="1" i="0">
              <a:latin typeface="Segoe UI" panose="020B0502040204020203" pitchFamily="34" charset="0"/>
              <a:cs typeface="Segoe UI" panose="020B0502040204020203" pitchFamily="34" charset="0"/>
            </a:rPr>
            <a:t>Privacy &amp; Security</a:t>
          </a:r>
          <a:endParaRPr lang="en-CA" sz="1600">
            <a:latin typeface="Segoe UI" panose="020B0502040204020203" pitchFamily="34" charset="0"/>
            <a:cs typeface="Segoe UI" panose="020B0502040204020203" pitchFamily="34" charset="0"/>
          </a:endParaRPr>
        </a:p>
      </dgm:t>
    </dgm:pt>
    <dgm:pt modelId="{F3A97773-C113-7D43-814F-7332403714A9}" type="parTrans" cxnId="{DFF05D58-C923-AA47-A5DD-61DE7B2C3982}">
      <dgm:prSet/>
      <dgm:spPr/>
      <dgm:t>
        <a:bodyPr/>
        <a:lstStyle/>
        <a:p>
          <a:endParaRPr lang="en-US"/>
        </a:p>
      </dgm:t>
    </dgm:pt>
    <dgm:pt modelId="{8C649B4C-117B-E447-BF0E-C82AB4DC4958}" type="sibTrans" cxnId="{DFF05D58-C923-AA47-A5DD-61DE7B2C3982}">
      <dgm:prSet/>
      <dgm:spPr/>
      <dgm:t>
        <a:bodyPr/>
        <a:lstStyle/>
        <a:p>
          <a:endParaRPr lang="en-US"/>
        </a:p>
      </dgm:t>
    </dgm:pt>
    <dgm:pt modelId="{15BDDC8F-6340-E846-BBBD-7D43C4C0ECE4}">
      <dgm:prSet custT="1"/>
      <dgm:spPr>
        <a:solidFill>
          <a:schemeClr val="accent5">
            <a:lumMod val="60000"/>
            <a:lumOff val="40000"/>
          </a:schemeClr>
        </a:solidFill>
      </dgm:spPr>
      <dgm:t>
        <a:bodyPr/>
        <a:lstStyle/>
        <a:p>
          <a:r>
            <a:rPr lang="en-US" sz="1600" b="1" i="0" baseline="0">
              <a:latin typeface="Segoe UI" panose="020B0502040204020203" pitchFamily="34" charset="0"/>
              <a:cs typeface="Segoe UI" panose="020B0502040204020203" pitchFamily="34" charset="0"/>
            </a:rPr>
            <a:t>AI Review</a:t>
          </a:r>
          <a:br>
            <a:rPr lang="en-US" sz="1600" b="1" i="0" baseline="0">
              <a:latin typeface="Segoe UI" panose="020B0502040204020203" pitchFamily="34" charset="0"/>
              <a:cs typeface="Segoe UI" panose="020B0502040204020203" pitchFamily="34" charset="0"/>
            </a:rPr>
          </a:br>
          <a:r>
            <a:rPr lang="en-US" sz="1600" b="1" i="0" baseline="0">
              <a:latin typeface="Segoe UI" panose="020B0502040204020203" pitchFamily="34" charset="0"/>
              <a:cs typeface="Segoe UI" panose="020B0502040204020203" pitchFamily="34" charset="0"/>
            </a:rPr>
            <a:t>&amp; Risk Assessment</a:t>
          </a:r>
          <a:endParaRPr lang="en-CA" sz="1600">
            <a:latin typeface="Segoe UI" panose="020B0502040204020203" pitchFamily="34" charset="0"/>
            <a:cs typeface="Segoe UI" panose="020B0502040204020203" pitchFamily="34" charset="0"/>
          </a:endParaRPr>
        </a:p>
      </dgm:t>
    </dgm:pt>
    <dgm:pt modelId="{3E732C18-C41C-CD45-A658-C71F395F7C1A}" type="parTrans" cxnId="{D92ADC75-A96D-1E4B-9CD6-8E80FDFE288A}">
      <dgm:prSet/>
      <dgm:spPr/>
      <dgm:t>
        <a:bodyPr/>
        <a:lstStyle/>
        <a:p>
          <a:endParaRPr lang="en-US"/>
        </a:p>
      </dgm:t>
    </dgm:pt>
    <dgm:pt modelId="{DF68E4B8-C959-E943-8A64-6EAE08F548BE}" type="sibTrans" cxnId="{D92ADC75-A96D-1E4B-9CD6-8E80FDFE288A}">
      <dgm:prSet/>
      <dgm:spPr/>
      <dgm:t>
        <a:bodyPr/>
        <a:lstStyle/>
        <a:p>
          <a:endParaRPr lang="en-US"/>
        </a:p>
      </dgm:t>
    </dgm:pt>
    <dgm:pt modelId="{042EC277-3E30-7642-951F-34FAC027F3F5}">
      <dgm:prSet custT="1"/>
      <dgm:spPr/>
      <dgm:t>
        <a:bodyPr/>
        <a:lstStyle/>
        <a:p>
          <a:r>
            <a:rPr lang="en-US" sz="1600" b="1" i="0">
              <a:latin typeface="Segoe UI" panose="020B0502040204020203" pitchFamily="34" charset="0"/>
              <a:cs typeface="Segoe UI" panose="020B0502040204020203" pitchFamily="34" charset="0"/>
            </a:rPr>
            <a:t>Transparency Requirements</a:t>
          </a:r>
          <a:endParaRPr lang="en-CA" sz="1600">
            <a:latin typeface="Segoe UI" panose="020B0502040204020203" pitchFamily="34" charset="0"/>
            <a:cs typeface="Segoe UI" panose="020B0502040204020203" pitchFamily="34" charset="0"/>
          </a:endParaRPr>
        </a:p>
      </dgm:t>
    </dgm:pt>
    <dgm:pt modelId="{4D2381D7-A402-544C-8DE0-69958F4E80AD}" type="parTrans" cxnId="{2A0DD572-6CB1-B748-88F6-56CE2E0070C5}">
      <dgm:prSet/>
      <dgm:spPr/>
      <dgm:t>
        <a:bodyPr/>
        <a:lstStyle/>
        <a:p>
          <a:endParaRPr lang="en-US"/>
        </a:p>
      </dgm:t>
    </dgm:pt>
    <dgm:pt modelId="{3276E3C8-10B1-A045-93EB-FF020BDEEF5E}" type="sibTrans" cxnId="{2A0DD572-6CB1-B748-88F6-56CE2E0070C5}">
      <dgm:prSet/>
      <dgm:spPr/>
      <dgm:t>
        <a:bodyPr/>
        <a:lstStyle/>
        <a:p>
          <a:endParaRPr lang="en-US"/>
        </a:p>
      </dgm:t>
    </dgm:pt>
    <dgm:pt modelId="{CC5767A9-585C-3E49-884C-51900588C666}">
      <dgm:prSet custT="1"/>
      <dgm:spPr/>
      <dgm:t>
        <a:bodyPr lIns="108000" rIns="108000"/>
        <a:lstStyle/>
        <a:p>
          <a:pPr marL="0" indent="0">
            <a:buNone/>
          </a:pPr>
          <a:r>
            <a:rPr lang="en-US" sz="1800" b="0" i="0">
              <a:latin typeface="Segoe UI" panose="020B0502040204020203" pitchFamily="34" charset="0"/>
              <a:cs typeface="Segoe UI" panose="020B0502040204020203" pitchFamily="34" charset="0"/>
            </a:rPr>
            <a:t>What to be collected, processed or shared. </a:t>
          </a:r>
          <a:endParaRPr lang="en-CA" sz="1800">
            <a:latin typeface="Segoe UI" panose="020B0502040204020203" pitchFamily="34" charset="0"/>
            <a:cs typeface="Segoe UI" panose="020B0502040204020203" pitchFamily="34" charset="0"/>
          </a:endParaRPr>
        </a:p>
      </dgm:t>
    </dgm:pt>
    <dgm:pt modelId="{A66A8D43-0138-164A-BE57-6C3EA76E6970}" type="parTrans" cxnId="{4F935144-9B4D-3C40-9D63-A7518A91B4FD}">
      <dgm:prSet/>
      <dgm:spPr/>
      <dgm:t>
        <a:bodyPr/>
        <a:lstStyle/>
        <a:p>
          <a:endParaRPr lang="en-US"/>
        </a:p>
      </dgm:t>
    </dgm:pt>
    <dgm:pt modelId="{9429E5C7-3C45-4C42-B14B-828F12BE8635}" type="sibTrans" cxnId="{4F935144-9B4D-3C40-9D63-A7518A91B4FD}">
      <dgm:prSet/>
      <dgm:spPr/>
      <dgm:t>
        <a:bodyPr/>
        <a:lstStyle/>
        <a:p>
          <a:endParaRPr lang="en-US"/>
        </a:p>
      </dgm:t>
    </dgm:pt>
    <dgm:pt modelId="{73A860A7-C476-FB41-AF3F-9B62D4A28650}">
      <dgm:prSet custT="1"/>
      <dgm:spPr/>
      <dgm:t>
        <a:bodyPr lIns="108000" rIns="108000"/>
        <a:lstStyle/>
        <a:p>
          <a:pPr marL="0" indent="0">
            <a:buNone/>
          </a:pPr>
          <a:r>
            <a:rPr lang="en-US" sz="1800" b="0" i="0">
              <a:latin typeface="Segoe UI" panose="020B0502040204020203" pitchFamily="34" charset="0"/>
              <a:cs typeface="Segoe UI" panose="020B0502040204020203" pitchFamily="34" charset="0"/>
            </a:rPr>
            <a:t>When and how AI tools may be deployed.</a:t>
          </a:r>
          <a:endParaRPr lang="en-CA" sz="1800">
            <a:latin typeface="Segoe UI" panose="020B0502040204020203" pitchFamily="34" charset="0"/>
            <a:cs typeface="Segoe UI" panose="020B0502040204020203" pitchFamily="34" charset="0"/>
          </a:endParaRPr>
        </a:p>
      </dgm:t>
    </dgm:pt>
    <dgm:pt modelId="{02BA4F2E-2DF2-BE4E-9880-3DF7D8E91215}" type="parTrans" cxnId="{0F68F3ED-9B78-AE4E-A8E7-6B10C244BC86}">
      <dgm:prSet/>
      <dgm:spPr/>
      <dgm:t>
        <a:bodyPr/>
        <a:lstStyle/>
        <a:p>
          <a:endParaRPr lang="en-US"/>
        </a:p>
      </dgm:t>
    </dgm:pt>
    <dgm:pt modelId="{97B02281-17DF-5246-A27A-8B2EC201B0B2}" type="sibTrans" cxnId="{0F68F3ED-9B78-AE4E-A8E7-6B10C244BC86}">
      <dgm:prSet/>
      <dgm:spPr/>
      <dgm:t>
        <a:bodyPr/>
        <a:lstStyle/>
        <a:p>
          <a:endParaRPr lang="en-US"/>
        </a:p>
      </dgm:t>
    </dgm:pt>
    <dgm:pt modelId="{CB8C7462-5B04-DE45-8E8F-2C3868B76FAB}">
      <dgm:prSet custT="1"/>
      <dgm:spPr/>
      <dgm:t>
        <a:bodyPr lIns="108000" rIns="108000"/>
        <a:lstStyle/>
        <a:p>
          <a:pPr marL="0" indent="0">
            <a:buNone/>
          </a:pPr>
          <a:r>
            <a:rPr lang="en-US" sz="1800" b="0" i="0" baseline="0">
              <a:latin typeface="Segoe UI" panose="020B0502040204020203" pitchFamily="34" charset="0"/>
              <a:cs typeface="Segoe UI" panose="020B0502040204020203" pitchFamily="34" charset="0"/>
            </a:rPr>
            <a:t>Standards for accuracy and reliability.</a:t>
          </a:r>
          <a:endParaRPr lang="en-CA" sz="1800">
            <a:latin typeface="Segoe UI" panose="020B0502040204020203" pitchFamily="34" charset="0"/>
            <a:cs typeface="Segoe UI" panose="020B0502040204020203" pitchFamily="34" charset="0"/>
          </a:endParaRPr>
        </a:p>
      </dgm:t>
    </dgm:pt>
    <dgm:pt modelId="{CA9FF678-46B5-B04B-A7E5-F0FFA14958D6}" type="parTrans" cxnId="{71CE501E-80BA-3A4C-9B4D-00811A8CBF6E}">
      <dgm:prSet/>
      <dgm:spPr/>
      <dgm:t>
        <a:bodyPr/>
        <a:lstStyle/>
        <a:p>
          <a:endParaRPr lang="en-US"/>
        </a:p>
      </dgm:t>
    </dgm:pt>
    <dgm:pt modelId="{062A2CAD-522A-6B44-90C6-EF1826AD191B}" type="sibTrans" cxnId="{71CE501E-80BA-3A4C-9B4D-00811A8CBF6E}">
      <dgm:prSet/>
      <dgm:spPr/>
      <dgm:t>
        <a:bodyPr/>
        <a:lstStyle/>
        <a:p>
          <a:endParaRPr lang="en-US"/>
        </a:p>
      </dgm:t>
    </dgm:pt>
    <dgm:pt modelId="{6B8A12BD-54C9-144A-8659-4A08F8086584}">
      <dgm:prSet custT="1"/>
      <dgm:spPr/>
      <dgm:t>
        <a:bodyPr lIns="108000" rIns="108000"/>
        <a:lstStyle/>
        <a:p>
          <a:pPr marL="0" indent="0">
            <a:buNone/>
          </a:pPr>
          <a:r>
            <a:rPr lang="en-US" sz="1800" b="0" i="0">
              <a:latin typeface="Segoe UI" panose="020B0502040204020203" pitchFamily="34" charset="0"/>
              <a:cs typeface="Segoe UI" panose="020B0502040204020203" pitchFamily="34" charset="0"/>
            </a:rPr>
            <a:t>Requirements for protecting personal data, access control, and secure storage.</a:t>
          </a:r>
          <a:endParaRPr lang="en-CA" sz="1800">
            <a:latin typeface="Segoe UI" panose="020B0502040204020203" pitchFamily="34" charset="0"/>
            <a:cs typeface="Segoe UI" panose="020B0502040204020203" pitchFamily="34" charset="0"/>
          </a:endParaRPr>
        </a:p>
      </dgm:t>
    </dgm:pt>
    <dgm:pt modelId="{B2592D9A-8DF0-7245-8460-D8E0734672F8}" type="parTrans" cxnId="{81AC00C1-800F-4644-A470-724B2C72A8DC}">
      <dgm:prSet/>
      <dgm:spPr/>
      <dgm:t>
        <a:bodyPr/>
        <a:lstStyle/>
        <a:p>
          <a:endParaRPr lang="en-US"/>
        </a:p>
      </dgm:t>
    </dgm:pt>
    <dgm:pt modelId="{82561EE4-60BE-6847-B5BB-38A6DF1C8C17}" type="sibTrans" cxnId="{81AC00C1-800F-4644-A470-724B2C72A8DC}">
      <dgm:prSet/>
      <dgm:spPr/>
      <dgm:t>
        <a:bodyPr/>
        <a:lstStyle/>
        <a:p>
          <a:endParaRPr lang="en-US"/>
        </a:p>
      </dgm:t>
    </dgm:pt>
    <dgm:pt modelId="{51094296-1C9C-AC4E-8C4A-37D30FF71F8E}">
      <dgm:prSet custT="1"/>
      <dgm:spPr/>
      <dgm:t>
        <a:bodyPr lIns="108000" rIns="108000"/>
        <a:lstStyle/>
        <a:p>
          <a:pPr marL="0" indent="0">
            <a:buNone/>
          </a:pPr>
          <a:r>
            <a:rPr lang="en-US" sz="1800" b="0" i="0" baseline="0">
              <a:latin typeface="Segoe UI" panose="020B0502040204020203" pitchFamily="34" charset="0"/>
              <a:cs typeface="Segoe UI" panose="020B0502040204020203" pitchFamily="34" charset="0"/>
            </a:rPr>
            <a:t>Auditing procedures, bias identification and error correction. </a:t>
          </a:r>
          <a:endParaRPr lang="en-CA" sz="1800">
            <a:latin typeface="Segoe UI" panose="020B0502040204020203" pitchFamily="34" charset="0"/>
            <a:cs typeface="Segoe UI" panose="020B0502040204020203" pitchFamily="34" charset="0"/>
          </a:endParaRPr>
        </a:p>
      </dgm:t>
    </dgm:pt>
    <dgm:pt modelId="{E43E8D1D-1BF3-4346-A4E8-4E003C554989}" type="parTrans" cxnId="{02903E32-2099-3140-AFD3-055085344368}">
      <dgm:prSet/>
      <dgm:spPr/>
      <dgm:t>
        <a:bodyPr/>
        <a:lstStyle/>
        <a:p>
          <a:endParaRPr lang="en-US"/>
        </a:p>
      </dgm:t>
    </dgm:pt>
    <dgm:pt modelId="{693E0C38-D54A-6241-923B-A846FD9513A0}" type="sibTrans" cxnId="{02903E32-2099-3140-AFD3-055085344368}">
      <dgm:prSet/>
      <dgm:spPr/>
      <dgm:t>
        <a:bodyPr/>
        <a:lstStyle/>
        <a:p>
          <a:endParaRPr lang="en-US"/>
        </a:p>
      </dgm:t>
    </dgm:pt>
    <dgm:pt modelId="{0F864B4B-A379-C84C-A03F-11444B9FC19E}">
      <dgm:prSet custT="1"/>
      <dgm:spPr/>
      <dgm:t>
        <a:bodyPr lIns="108000" rIns="108000"/>
        <a:lstStyle/>
        <a:p>
          <a:pPr marL="0" indent="0">
            <a:buNone/>
          </a:pPr>
          <a:r>
            <a:rPr lang="en-US" sz="1800" b="0" i="0">
              <a:latin typeface="Segoe UI" panose="020B0502040204020203" pitchFamily="34" charset="0"/>
              <a:cs typeface="Segoe UI" panose="020B0502040204020203" pitchFamily="34" charset="0"/>
            </a:rPr>
            <a:t>Rules for when to use AI in decision-making or content generation. </a:t>
          </a:r>
          <a:endParaRPr lang="en-CA" sz="1800">
            <a:latin typeface="Segoe UI" panose="020B0502040204020203" pitchFamily="34" charset="0"/>
            <a:cs typeface="Segoe UI" panose="020B0502040204020203" pitchFamily="34" charset="0"/>
          </a:endParaRPr>
        </a:p>
      </dgm:t>
    </dgm:pt>
    <dgm:pt modelId="{3B28D0EE-3E04-5843-A08A-2D47357536BF}" type="parTrans" cxnId="{C75BBF51-9D7D-744D-990B-8F65769AEE37}">
      <dgm:prSet/>
      <dgm:spPr/>
      <dgm:t>
        <a:bodyPr/>
        <a:lstStyle/>
        <a:p>
          <a:endParaRPr lang="en-US"/>
        </a:p>
      </dgm:t>
    </dgm:pt>
    <dgm:pt modelId="{81654EFC-86BB-F348-A6C2-F7734F5ED9CD}" type="sibTrans" cxnId="{C75BBF51-9D7D-744D-990B-8F65769AEE37}">
      <dgm:prSet/>
      <dgm:spPr/>
      <dgm:t>
        <a:bodyPr/>
        <a:lstStyle/>
        <a:p>
          <a:endParaRPr lang="en-US"/>
        </a:p>
      </dgm:t>
    </dgm:pt>
    <dgm:pt modelId="{F4E7BB17-C76E-0449-A30B-C69139386AB3}" type="pres">
      <dgm:prSet presAssocID="{6791737A-A45F-F649-A794-E4C695A79664}" presName="Name0" presStyleCnt="0">
        <dgm:presLayoutVars>
          <dgm:dir/>
          <dgm:animLvl val="lvl"/>
          <dgm:resizeHandles val="exact"/>
        </dgm:presLayoutVars>
      </dgm:prSet>
      <dgm:spPr/>
    </dgm:pt>
    <dgm:pt modelId="{89F48866-B22E-E641-8F0A-F2EF20F92EED}" type="pres">
      <dgm:prSet presAssocID="{4804C5BC-92CE-7F4B-AC46-8BCC2B6BACD4}" presName="composite" presStyleCnt="0"/>
      <dgm:spPr/>
    </dgm:pt>
    <dgm:pt modelId="{45357321-9C52-7341-B048-CEDD8C873175}" type="pres">
      <dgm:prSet presAssocID="{4804C5BC-92CE-7F4B-AC46-8BCC2B6BACD4}" presName="parTx" presStyleLbl="alignNode1" presStyleIdx="0" presStyleCnt="6" custScaleY="150730">
        <dgm:presLayoutVars>
          <dgm:chMax val="0"/>
          <dgm:chPref val="0"/>
          <dgm:bulletEnabled val="1"/>
        </dgm:presLayoutVars>
      </dgm:prSet>
      <dgm:spPr>
        <a:prstGeom prst="round2SameRect">
          <a:avLst/>
        </a:prstGeom>
      </dgm:spPr>
    </dgm:pt>
    <dgm:pt modelId="{5E43A8A9-08A8-0E4F-A59A-C4E77E5E62A9}" type="pres">
      <dgm:prSet presAssocID="{4804C5BC-92CE-7F4B-AC46-8BCC2B6BACD4}" presName="desTx" presStyleLbl="alignAccFollowNode1" presStyleIdx="0" presStyleCnt="6" custScaleY="79406">
        <dgm:presLayoutVars>
          <dgm:bulletEnabled val="1"/>
        </dgm:presLayoutVars>
      </dgm:prSet>
      <dgm:spPr/>
    </dgm:pt>
    <dgm:pt modelId="{A25A2876-69F7-D24B-965E-5B496FD96332}" type="pres">
      <dgm:prSet presAssocID="{78620E83-4B6C-2145-8E8C-5B489DBECC25}" presName="space" presStyleCnt="0"/>
      <dgm:spPr/>
    </dgm:pt>
    <dgm:pt modelId="{470E34A8-1467-5240-B23D-8FBAD0A91F0D}" type="pres">
      <dgm:prSet presAssocID="{176848CD-1327-6C4F-B81A-5EB455698A65}" presName="composite" presStyleCnt="0"/>
      <dgm:spPr/>
    </dgm:pt>
    <dgm:pt modelId="{D906DE91-86F1-8243-8EE4-1F8A9F8E4161}" type="pres">
      <dgm:prSet presAssocID="{176848CD-1327-6C4F-B81A-5EB455698A65}" presName="parTx" presStyleLbl="alignNode1" presStyleIdx="1" presStyleCnt="6" custScaleY="150730">
        <dgm:presLayoutVars>
          <dgm:chMax val="0"/>
          <dgm:chPref val="0"/>
          <dgm:bulletEnabled val="1"/>
        </dgm:presLayoutVars>
      </dgm:prSet>
      <dgm:spPr>
        <a:prstGeom prst="round2SameRect">
          <a:avLst/>
        </a:prstGeom>
      </dgm:spPr>
    </dgm:pt>
    <dgm:pt modelId="{347390D9-0085-C44C-8AB7-F12F1742B306}" type="pres">
      <dgm:prSet presAssocID="{176848CD-1327-6C4F-B81A-5EB455698A65}" presName="desTx" presStyleLbl="alignAccFollowNode1" presStyleIdx="1" presStyleCnt="6" custScaleY="79406">
        <dgm:presLayoutVars>
          <dgm:bulletEnabled val="1"/>
        </dgm:presLayoutVars>
      </dgm:prSet>
      <dgm:spPr/>
    </dgm:pt>
    <dgm:pt modelId="{82588AF5-92A1-D844-BF8B-13E65FE4D257}" type="pres">
      <dgm:prSet presAssocID="{36329A73-9909-3F44-81FE-12397D22E690}" presName="space" presStyleCnt="0"/>
      <dgm:spPr/>
    </dgm:pt>
    <dgm:pt modelId="{409B57B7-4C82-9A4D-B12C-D5640A84F666}" type="pres">
      <dgm:prSet presAssocID="{58B4E3A7-7448-1A4E-AF05-A5CA8D065CB8}" presName="composite" presStyleCnt="0"/>
      <dgm:spPr/>
    </dgm:pt>
    <dgm:pt modelId="{11E8CB18-E3FA-EA4A-9D75-B9ED5ADDE2FE}" type="pres">
      <dgm:prSet presAssocID="{58B4E3A7-7448-1A4E-AF05-A5CA8D065CB8}" presName="parTx" presStyleLbl="alignNode1" presStyleIdx="2" presStyleCnt="6" custScaleY="150730">
        <dgm:presLayoutVars>
          <dgm:chMax val="0"/>
          <dgm:chPref val="0"/>
          <dgm:bulletEnabled val="1"/>
        </dgm:presLayoutVars>
      </dgm:prSet>
      <dgm:spPr>
        <a:prstGeom prst="round2SameRect">
          <a:avLst/>
        </a:prstGeom>
      </dgm:spPr>
    </dgm:pt>
    <dgm:pt modelId="{FEA2AF8B-C23C-3A4D-96F4-02A3D1E63952}" type="pres">
      <dgm:prSet presAssocID="{58B4E3A7-7448-1A4E-AF05-A5CA8D065CB8}" presName="desTx" presStyleLbl="alignAccFollowNode1" presStyleIdx="2" presStyleCnt="6" custScaleY="79406">
        <dgm:presLayoutVars>
          <dgm:bulletEnabled val="1"/>
        </dgm:presLayoutVars>
      </dgm:prSet>
      <dgm:spPr/>
    </dgm:pt>
    <dgm:pt modelId="{E4BF0D26-C581-864F-BA82-5FE0E787D577}" type="pres">
      <dgm:prSet presAssocID="{D8A58B1A-271E-A448-81BF-46048C20B2B7}" presName="space" presStyleCnt="0"/>
      <dgm:spPr/>
    </dgm:pt>
    <dgm:pt modelId="{5F61FF77-A2C6-034E-85EB-702EC4D3351F}" type="pres">
      <dgm:prSet presAssocID="{36B6A554-E931-FB48-8C26-1378662AF992}" presName="composite" presStyleCnt="0"/>
      <dgm:spPr/>
    </dgm:pt>
    <dgm:pt modelId="{4D1498E3-42EB-7F47-A696-5D822FD61E8A}" type="pres">
      <dgm:prSet presAssocID="{36B6A554-E931-FB48-8C26-1378662AF992}" presName="parTx" presStyleLbl="alignNode1" presStyleIdx="3" presStyleCnt="6" custScaleY="150730">
        <dgm:presLayoutVars>
          <dgm:chMax val="0"/>
          <dgm:chPref val="0"/>
          <dgm:bulletEnabled val="1"/>
        </dgm:presLayoutVars>
      </dgm:prSet>
      <dgm:spPr>
        <a:prstGeom prst="round2SameRect">
          <a:avLst/>
        </a:prstGeom>
      </dgm:spPr>
    </dgm:pt>
    <dgm:pt modelId="{5AB289EF-ED74-244A-B5F7-A6C0104D0B7B}" type="pres">
      <dgm:prSet presAssocID="{36B6A554-E931-FB48-8C26-1378662AF992}" presName="desTx" presStyleLbl="alignAccFollowNode1" presStyleIdx="3" presStyleCnt="6" custScaleY="79406">
        <dgm:presLayoutVars>
          <dgm:bulletEnabled val="1"/>
        </dgm:presLayoutVars>
      </dgm:prSet>
      <dgm:spPr/>
    </dgm:pt>
    <dgm:pt modelId="{CC74DA3C-D4CF-3147-B512-C9B83644AADE}" type="pres">
      <dgm:prSet presAssocID="{8C649B4C-117B-E447-BF0E-C82AB4DC4958}" presName="space" presStyleCnt="0"/>
      <dgm:spPr/>
    </dgm:pt>
    <dgm:pt modelId="{D227CEF9-39C1-9041-8F07-E4E9286E0854}" type="pres">
      <dgm:prSet presAssocID="{15BDDC8F-6340-E846-BBBD-7D43C4C0ECE4}" presName="composite" presStyleCnt="0"/>
      <dgm:spPr/>
    </dgm:pt>
    <dgm:pt modelId="{B554D70E-D95C-0E4A-8382-DCDFA34E4269}" type="pres">
      <dgm:prSet presAssocID="{15BDDC8F-6340-E846-BBBD-7D43C4C0ECE4}" presName="parTx" presStyleLbl="alignNode1" presStyleIdx="4" presStyleCnt="6" custScaleY="150730">
        <dgm:presLayoutVars>
          <dgm:chMax val="0"/>
          <dgm:chPref val="0"/>
          <dgm:bulletEnabled val="1"/>
        </dgm:presLayoutVars>
      </dgm:prSet>
      <dgm:spPr>
        <a:prstGeom prst="round2SameRect">
          <a:avLst/>
        </a:prstGeom>
      </dgm:spPr>
    </dgm:pt>
    <dgm:pt modelId="{995EEECA-8A64-B94E-B71C-0DA4DF065D29}" type="pres">
      <dgm:prSet presAssocID="{15BDDC8F-6340-E846-BBBD-7D43C4C0ECE4}" presName="desTx" presStyleLbl="alignAccFollowNode1" presStyleIdx="4" presStyleCnt="6" custScaleY="79406">
        <dgm:presLayoutVars>
          <dgm:bulletEnabled val="1"/>
        </dgm:presLayoutVars>
      </dgm:prSet>
      <dgm:spPr/>
    </dgm:pt>
    <dgm:pt modelId="{8B104336-64E8-6C41-8E09-7F5E87B4FAEE}" type="pres">
      <dgm:prSet presAssocID="{DF68E4B8-C959-E943-8A64-6EAE08F548BE}" presName="space" presStyleCnt="0"/>
      <dgm:spPr/>
    </dgm:pt>
    <dgm:pt modelId="{FC0D3196-1DF4-124E-8D95-21F9FFE4ABD6}" type="pres">
      <dgm:prSet presAssocID="{042EC277-3E30-7642-951F-34FAC027F3F5}" presName="composite" presStyleCnt="0"/>
      <dgm:spPr/>
    </dgm:pt>
    <dgm:pt modelId="{C75BDC2A-FCA4-5A44-AB8E-BDD08AC67013}" type="pres">
      <dgm:prSet presAssocID="{042EC277-3E30-7642-951F-34FAC027F3F5}" presName="parTx" presStyleLbl="alignNode1" presStyleIdx="5" presStyleCnt="6" custScaleY="150730">
        <dgm:presLayoutVars>
          <dgm:chMax val="0"/>
          <dgm:chPref val="0"/>
          <dgm:bulletEnabled val="1"/>
        </dgm:presLayoutVars>
      </dgm:prSet>
      <dgm:spPr>
        <a:prstGeom prst="round2SameRect">
          <a:avLst/>
        </a:prstGeom>
      </dgm:spPr>
    </dgm:pt>
    <dgm:pt modelId="{3C78E545-2B9D-5B4B-821A-79E0A6F2A3AF}" type="pres">
      <dgm:prSet presAssocID="{042EC277-3E30-7642-951F-34FAC027F3F5}" presName="desTx" presStyleLbl="alignAccFollowNode1" presStyleIdx="5" presStyleCnt="6" custScaleY="79406">
        <dgm:presLayoutVars>
          <dgm:bulletEnabled val="1"/>
        </dgm:presLayoutVars>
      </dgm:prSet>
      <dgm:spPr/>
    </dgm:pt>
  </dgm:ptLst>
  <dgm:cxnLst>
    <dgm:cxn modelId="{DB7C540C-E7FA-E54F-A178-A79EF538A620}" type="presOf" srcId="{15BDDC8F-6340-E846-BBBD-7D43C4C0ECE4}" destId="{B554D70E-D95C-0E4A-8382-DCDFA34E4269}" srcOrd="0" destOrd="0" presId="urn:microsoft.com/office/officeart/2005/8/layout/hList1"/>
    <dgm:cxn modelId="{9916891D-2E4A-F040-9AD3-26510F4EF660}" type="presOf" srcId="{51094296-1C9C-AC4E-8C4A-37D30FF71F8E}" destId="{995EEECA-8A64-B94E-B71C-0DA4DF065D29}" srcOrd="0" destOrd="0" presId="urn:microsoft.com/office/officeart/2005/8/layout/hList1"/>
    <dgm:cxn modelId="{71CE501E-80BA-3A4C-9B4D-00811A8CBF6E}" srcId="{58B4E3A7-7448-1A4E-AF05-A5CA8D065CB8}" destId="{CB8C7462-5B04-DE45-8E8F-2C3868B76FAB}" srcOrd="0" destOrd="0" parTransId="{CA9FF678-46B5-B04B-A7E5-F0FFA14958D6}" sibTransId="{062A2CAD-522A-6B44-90C6-EF1826AD191B}"/>
    <dgm:cxn modelId="{02903E32-2099-3140-AFD3-055085344368}" srcId="{15BDDC8F-6340-E846-BBBD-7D43C4C0ECE4}" destId="{51094296-1C9C-AC4E-8C4A-37D30FF71F8E}" srcOrd="0" destOrd="0" parTransId="{E43E8D1D-1BF3-4346-A4E8-4E003C554989}" sibTransId="{693E0C38-D54A-6241-923B-A846FD9513A0}"/>
    <dgm:cxn modelId="{D6F2A236-A7BD-3D44-8ECE-B22432E25C74}" srcId="{6791737A-A45F-F649-A794-E4C695A79664}" destId="{58B4E3A7-7448-1A4E-AF05-A5CA8D065CB8}" srcOrd="2" destOrd="0" parTransId="{98034E8A-CF29-4145-B870-490A68C0FD2C}" sibTransId="{D8A58B1A-271E-A448-81BF-46048C20B2B7}"/>
    <dgm:cxn modelId="{90C87161-DC42-AE4A-91CF-577D494DF019}" type="presOf" srcId="{58B4E3A7-7448-1A4E-AF05-A5CA8D065CB8}" destId="{11E8CB18-E3FA-EA4A-9D75-B9ED5ADDE2FE}" srcOrd="0" destOrd="0" presId="urn:microsoft.com/office/officeart/2005/8/layout/hList1"/>
    <dgm:cxn modelId="{4F935144-9B4D-3C40-9D63-A7518A91B4FD}" srcId="{4804C5BC-92CE-7F4B-AC46-8BCC2B6BACD4}" destId="{CC5767A9-585C-3E49-884C-51900588C666}" srcOrd="0" destOrd="0" parTransId="{A66A8D43-0138-164A-BE57-6C3EA76E6970}" sibTransId="{9429E5C7-3C45-4C42-B14B-828F12BE8635}"/>
    <dgm:cxn modelId="{DF6B7244-4D95-184B-9A4A-25D830C01A4A}" type="presOf" srcId="{6791737A-A45F-F649-A794-E4C695A79664}" destId="{F4E7BB17-C76E-0449-A30B-C69139386AB3}" srcOrd="0" destOrd="0" presId="urn:microsoft.com/office/officeart/2005/8/layout/hList1"/>
    <dgm:cxn modelId="{1DF5DF48-5F18-9F4F-B3C9-E92AA7CE38D8}" type="presOf" srcId="{CB8C7462-5B04-DE45-8E8F-2C3868B76FAB}" destId="{FEA2AF8B-C23C-3A4D-96F4-02A3D1E63952}" srcOrd="0" destOrd="0" presId="urn:microsoft.com/office/officeart/2005/8/layout/hList1"/>
    <dgm:cxn modelId="{7C58214C-718D-C240-A63E-A4563BEDF4B1}" type="presOf" srcId="{36B6A554-E931-FB48-8C26-1378662AF992}" destId="{4D1498E3-42EB-7F47-A696-5D822FD61E8A}" srcOrd="0" destOrd="0" presId="urn:microsoft.com/office/officeart/2005/8/layout/hList1"/>
    <dgm:cxn modelId="{697AFE4C-8611-C741-9322-392577C5EC79}" type="presOf" srcId="{176848CD-1327-6C4F-B81A-5EB455698A65}" destId="{D906DE91-86F1-8243-8EE4-1F8A9F8E4161}" srcOrd="0" destOrd="0" presId="urn:microsoft.com/office/officeart/2005/8/layout/hList1"/>
    <dgm:cxn modelId="{6F987D4D-7843-3B4F-B619-FE9CAF4CA101}" type="presOf" srcId="{73A860A7-C476-FB41-AF3F-9B62D4A28650}" destId="{347390D9-0085-C44C-8AB7-F12F1742B306}" srcOrd="0" destOrd="0" presId="urn:microsoft.com/office/officeart/2005/8/layout/hList1"/>
    <dgm:cxn modelId="{C75BBF51-9D7D-744D-990B-8F65769AEE37}" srcId="{042EC277-3E30-7642-951F-34FAC027F3F5}" destId="{0F864B4B-A379-C84C-A03F-11444B9FC19E}" srcOrd="0" destOrd="0" parTransId="{3B28D0EE-3E04-5843-A08A-2D47357536BF}" sibTransId="{81654EFC-86BB-F348-A6C2-F7734F5ED9CD}"/>
    <dgm:cxn modelId="{2A0DD572-6CB1-B748-88F6-56CE2E0070C5}" srcId="{6791737A-A45F-F649-A794-E4C695A79664}" destId="{042EC277-3E30-7642-951F-34FAC027F3F5}" srcOrd="5" destOrd="0" parTransId="{4D2381D7-A402-544C-8DE0-69958F4E80AD}" sibTransId="{3276E3C8-10B1-A045-93EB-FF020BDEEF5E}"/>
    <dgm:cxn modelId="{D92ADC75-A96D-1E4B-9CD6-8E80FDFE288A}" srcId="{6791737A-A45F-F649-A794-E4C695A79664}" destId="{15BDDC8F-6340-E846-BBBD-7D43C4C0ECE4}" srcOrd="4" destOrd="0" parTransId="{3E732C18-C41C-CD45-A658-C71F395F7C1A}" sibTransId="{DF68E4B8-C959-E943-8A64-6EAE08F548BE}"/>
    <dgm:cxn modelId="{DFF05D58-C923-AA47-A5DD-61DE7B2C3982}" srcId="{6791737A-A45F-F649-A794-E4C695A79664}" destId="{36B6A554-E931-FB48-8C26-1378662AF992}" srcOrd="3" destOrd="0" parTransId="{F3A97773-C113-7D43-814F-7332403714A9}" sibTransId="{8C649B4C-117B-E447-BF0E-C82AB4DC4958}"/>
    <dgm:cxn modelId="{6F089686-D044-CE4B-BC8C-9ABD490345F2}" type="presOf" srcId="{6B8A12BD-54C9-144A-8659-4A08F8086584}" destId="{5AB289EF-ED74-244A-B5F7-A6C0104D0B7B}" srcOrd="0" destOrd="0" presId="urn:microsoft.com/office/officeart/2005/8/layout/hList1"/>
    <dgm:cxn modelId="{35CADD88-3423-B340-8CB3-9C9003A925E0}" srcId="{6791737A-A45F-F649-A794-E4C695A79664}" destId="{4804C5BC-92CE-7F4B-AC46-8BCC2B6BACD4}" srcOrd="0" destOrd="0" parTransId="{7608F3E7-2837-EA4C-8286-B17E04C83506}" sibTransId="{78620E83-4B6C-2145-8E8C-5B489DBECC25}"/>
    <dgm:cxn modelId="{413B4C8C-8712-5645-9A71-EF1B5E1A9AC8}" type="presOf" srcId="{042EC277-3E30-7642-951F-34FAC027F3F5}" destId="{C75BDC2A-FCA4-5A44-AB8E-BDD08AC67013}" srcOrd="0" destOrd="0" presId="urn:microsoft.com/office/officeart/2005/8/layout/hList1"/>
    <dgm:cxn modelId="{4F8E598D-E945-E54D-B358-1BB9EEB5A9C4}" type="presOf" srcId="{0F864B4B-A379-C84C-A03F-11444B9FC19E}" destId="{3C78E545-2B9D-5B4B-821A-79E0A6F2A3AF}" srcOrd="0" destOrd="0" presId="urn:microsoft.com/office/officeart/2005/8/layout/hList1"/>
    <dgm:cxn modelId="{578C119F-3229-FD46-BAB1-01BD125F6C4C}" type="presOf" srcId="{CC5767A9-585C-3E49-884C-51900588C666}" destId="{5E43A8A9-08A8-0E4F-A59A-C4E77E5E62A9}" srcOrd="0" destOrd="0" presId="urn:microsoft.com/office/officeart/2005/8/layout/hList1"/>
    <dgm:cxn modelId="{D327B4A4-847D-6140-87B1-CA31C39F49FF}" srcId="{6791737A-A45F-F649-A794-E4C695A79664}" destId="{176848CD-1327-6C4F-B81A-5EB455698A65}" srcOrd="1" destOrd="0" parTransId="{D92D3904-676C-1C4F-9A19-CCD72BAD7E18}" sibTransId="{36329A73-9909-3F44-81FE-12397D22E690}"/>
    <dgm:cxn modelId="{81AC00C1-800F-4644-A470-724B2C72A8DC}" srcId="{36B6A554-E931-FB48-8C26-1378662AF992}" destId="{6B8A12BD-54C9-144A-8659-4A08F8086584}" srcOrd="0" destOrd="0" parTransId="{B2592D9A-8DF0-7245-8460-D8E0734672F8}" sibTransId="{82561EE4-60BE-6847-B5BB-38A6DF1C8C17}"/>
    <dgm:cxn modelId="{3FB408EC-E46F-114B-AADD-EA1F6C93BA90}" type="presOf" srcId="{4804C5BC-92CE-7F4B-AC46-8BCC2B6BACD4}" destId="{45357321-9C52-7341-B048-CEDD8C873175}" srcOrd="0" destOrd="0" presId="urn:microsoft.com/office/officeart/2005/8/layout/hList1"/>
    <dgm:cxn modelId="{0F68F3ED-9B78-AE4E-A8E7-6B10C244BC86}" srcId="{176848CD-1327-6C4F-B81A-5EB455698A65}" destId="{73A860A7-C476-FB41-AF3F-9B62D4A28650}" srcOrd="0" destOrd="0" parTransId="{02BA4F2E-2DF2-BE4E-9880-3DF7D8E91215}" sibTransId="{97B02281-17DF-5246-A27A-8B2EC201B0B2}"/>
    <dgm:cxn modelId="{00D4B338-D813-BB41-8F66-67AF2F984C8F}" type="presParOf" srcId="{F4E7BB17-C76E-0449-A30B-C69139386AB3}" destId="{89F48866-B22E-E641-8F0A-F2EF20F92EED}" srcOrd="0" destOrd="0" presId="urn:microsoft.com/office/officeart/2005/8/layout/hList1"/>
    <dgm:cxn modelId="{C2365DE0-C36A-F543-BE1E-8A1C75F773EB}" type="presParOf" srcId="{89F48866-B22E-E641-8F0A-F2EF20F92EED}" destId="{45357321-9C52-7341-B048-CEDD8C873175}" srcOrd="0" destOrd="0" presId="urn:microsoft.com/office/officeart/2005/8/layout/hList1"/>
    <dgm:cxn modelId="{362C899A-6C2D-A24A-B3AE-3CAE41000792}" type="presParOf" srcId="{89F48866-B22E-E641-8F0A-F2EF20F92EED}" destId="{5E43A8A9-08A8-0E4F-A59A-C4E77E5E62A9}" srcOrd="1" destOrd="0" presId="urn:microsoft.com/office/officeart/2005/8/layout/hList1"/>
    <dgm:cxn modelId="{04BCC58E-247A-3A49-B512-015FDD661566}" type="presParOf" srcId="{F4E7BB17-C76E-0449-A30B-C69139386AB3}" destId="{A25A2876-69F7-D24B-965E-5B496FD96332}" srcOrd="1" destOrd="0" presId="urn:microsoft.com/office/officeart/2005/8/layout/hList1"/>
    <dgm:cxn modelId="{E375970C-BE68-F647-A6FA-EA57EDD5768B}" type="presParOf" srcId="{F4E7BB17-C76E-0449-A30B-C69139386AB3}" destId="{470E34A8-1467-5240-B23D-8FBAD0A91F0D}" srcOrd="2" destOrd="0" presId="urn:microsoft.com/office/officeart/2005/8/layout/hList1"/>
    <dgm:cxn modelId="{A0E40EF4-E60C-2547-92E3-A60B45DAB2CF}" type="presParOf" srcId="{470E34A8-1467-5240-B23D-8FBAD0A91F0D}" destId="{D906DE91-86F1-8243-8EE4-1F8A9F8E4161}" srcOrd="0" destOrd="0" presId="urn:microsoft.com/office/officeart/2005/8/layout/hList1"/>
    <dgm:cxn modelId="{7BDF1483-662B-B440-B4DE-7C83E8924C46}" type="presParOf" srcId="{470E34A8-1467-5240-B23D-8FBAD0A91F0D}" destId="{347390D9-0085-C44C-8AB7-F12F1742B306}" srcOrd="1" destOrd="0" presId="urn:microsoft.com/office/officeart/2005/8/layout/hList1"/>
    <dgm:cxn modelId="{63F8443A-6902-9743-99E7-0E4167C7B832}" type="presParOf" srcId="{F4E7BB17-C76E-0449-A30B-C69139386AB3}" destId="{82588AF5-92A1-D844-BF8B-13E65FE4D257}" srcOrd="3" destOrd="0" presId="urn:microsoft.com/office/officeart/2005/8/layout/hList1"/>
    <dgm:cxn modelId="{CCA88FC9-6CD6-6148-A47B-A7ED8EF56B42}" type="presParOf" srcId="{F4E7BB17-C76E-0449-A30B-C69139386AB3}" destId="{409B57B7-4C82-9A4D-B12C-D5640A84F666}" srcOrd="4" destOrd="0" presId="urn:microsoft.com/office/officeart/2005/8/layout/hList1"/>
    <dgm:cxn modelId="{F9D40797-1BD4-234F-A70D-C68A5D08F78F}" type="presParOf" srcId="{409B57B7-4C82-9A4D-B12C-D5640A84F666}" destId="{11E8CB18-E3FA-EA4A-9D75-B9ED5ADDE2FE}" srcOrd="0" destOrd="0" presId="urn:microsoft.com/office/officeart/2005/8/layout/hList1"/>
    <dgm:cxn modelId="{9A0E6DFE-63D8-B847-B962-F5DC4F154786}" type="presParOf" srcId="{409B57B7-4C82-9A4D-B12C-D5640A84F666}" destId="{FEA2AF8B-C23C-3A4D-96F4-02A3D1E63952}" srcOrd="1" destOrd="0" presId="urn:microsoft.com/office/officeart/2005/8/layout/hList1"/>
    <dgm:cxn modelId="{D741C4D9-909F-7F47-9E3F-B036231C62A6}" type="presParOf" srcId="{F4E7BB17-C76E-0449-A30B-C69139386AB3}" destId="{E4BF0D26-C581-864F-BA82-5FE0E787D577}" srcOrd="5" destOrd="0" presId="urn:microsoft.com/office/officeart/2005/8/layout/hList1"/>
    <dgm:cxn modelId="{AFFDDF3D-4CAD-7448-87AF-692AB1C6C0B2}" type="presParOf" srcId="{F4E7BB17-C76E-0449-A30B-C69139386AB3}" destId="{5F61FF77-A2C6-034E-85EB-702EC4D3351F}" srcOrd="6" destOrd="0" presId="urn:microsoft.com/office/officeart/2005/8/layout/hList1"/>
    <dgm:cxn modelId="{132B936E-F1F2-DE44-B369-8F790D2A0A41}" type="presParOf" srcId="{5F61FF77-A2C6-034E-85EB-702EC4D3351F}" destId="{4D1498E3-42EB-7F47-A696-5D822FD61E8A}" srcOrd="0" destOrd="0" presId="urn:microsoft.com/office/officeart/2005/8/layout/hList1"/>
    <dgm:cxn modelId="{64AC9BED-80C4-0D41-88A8-C7760A1FBAC3}" type="presParOf" srcId="{5F61FF77-A2C6-034E-85EB-702EC4D3351F}" destId="{5AB289EF-ED74-244A-B5F7-A6C0104D0B7B}" srcOrd="1" destOrd="0" presId="urn:microsoft.com/office/officeart/2005/8/layout/hList1"/>
    <dgm:cxn modelId="{551322F4-1FDD-3749-9DF0-2D62BFBCC165}" type="presParOf" srcId="{F4E7BB17-C76E-0449-A30B-C69139386AB3}" destId="{CC74DA3C-D4CF-3147-B512-C9B83644AADE}" srcOrd="7" destOrd="0" presId="urn:microsoft.com/office/officeart/2005/8/layout/hList1"/>
    <dgm:cxn modelId="{4835E2DB-9041-2447-AD86-FE63B0999133}" type="presParOf" srcId="{F4E7BB17-C76E-0449-A30B-C69139386AB3}" destId="{D227CEF9-39C1-9041-8F07-E4E9286E0854}" srcOrd="8" destOrd="0" presId="urn:microsoft.com/office/officeart/2005/8/layout/hList1"/>
    <dgm:cxn modelId="{F22B0F5C-2BFF-6C4C-A9D6-654A7EC6870F}" type="presParOf" srcId="{D227CEF9-39C1-9041-8F07-E4E9286E0854}" destId="{B554D70E-D95C-0E4A-8382-DCDFA34E4269}" srcOrd="0" destOrd="0" presId="urn:microsoft.com/office/officeart/2005/8/layout/hList1"/>
    <dgm:cxn modelId="{45ED4538-F56F-1D4B-A27E-12E190A450A1}" type="presParOf" srcId="{D227CEF9-39C1-9041-8F07-E4E9286E0854}" destId="{995EEECA-8A64-B94E-B71C-0DA4DF065D29}" srcOrd="1" destOrd="0" presId="urn:microsoft.com/office/officeart/2005/8/layout/hList1"/>
    <dgm:cxn modelId="{9C43FBA5-A7C5-B04E-BAB1-59F840EBBA9D}" type="presParOf" srcId="{F4E7BB17-C76E-0449-A30B-C69139386AB3}" destId="{8B104336-64E8-6C41-8E09-7F5E87B4FAEE}" srcOrd="9" destOrd="0" presId="urn:microsoft.com/office/officeart/2005/8/layout/hList1"/>
    <dgm:cxn modelId="{632EC6AD-8399-1246-A1A7-275EA1B434F8}" type="presParOf" srcId="{F4E7BB17-C76E-0449-A30B-C69139386AB3}" destId="{FC0D3196-1DF4-124E-8D95-21F9FFE4ABD6}" srcOrd="10" destOrd="0" presId="urn:microsoft.com/office/officeart/2005/8/layout/hList1"/>
    <dgm:cxn modelId="{F240FEDD-AFE2-1C41-8DA2-FFB99DF080BD}" type="presParOf" srcId="{FC0D3196-1DF4-124E-8D95-21F9FFE4ABD6}" destId="{C75BDC2A-FCA4-5A44-AB8E-BDD08AC67013}" srcOrd="0" destOrd="0" presId="urn:microsoft.com/office/officeart/2005/8/layout/hList1"/>
    <dgm:cxn modelId="{7BED1020-44AE-4E40-9B2D-02FABA8EA3C8}" type="presParOf" srcId="{FC0D3196-1DF4-124E-8D95-21F9FFE4ABD6}" destId="{3C78E545-2B9D-5B4B-821A-79E0A6F2A3AF}"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E131417-60E0-48A6-A86E-833341929E97}" type="doc">
      <dgm:prSet loTypeId="urn:microsoft.com/office/officeart/2008/layout/BendingPictureCaptionList" loCatId="picture" qsTypeId="urn:microsoft.com/office/officeart/2005/8/quickstyle/simple1" qsCatId="simple" csTypeId="urn:microsoft.com/office/officeart/2005/8/colors/colorful1" csCatId="colorful" phldr="1"/>
      <dgm:spPr/>
    </dgm:pt>
    <dgm:pt modelId="{CFE53B3C-F5B8-4B56-ACA8-D9BA802D0942}">
      <dgm:prSet phldrT="[Text]" custT="1"/>
      <dgm:spPr/>
      <dgm:t>
        <a:bodyPr/>
        <a:lstStyle/>
        <a:p>
          <a:pPr>
            <a:buFont typeface="Arial" panose="020B0604020202020204" pitchFamily="34" charset="0"/>
            <a:buChar char="•"/>
          </a:pPr>
          <a:r>
            <a:rPr lang="en-US" sz="1800">
              <a:latin typeface="+mj-lt"/>
              <a:cs typeface="Segoe UI" panose="020B0502040204020203" pitchFamily="34" charset="0"/>
            </a:rPr>
            <a:t>Data Minimization</a:t>
          </a:r>
          <a:endParaRPr lang="en-US" sz="1800">
            <a:latin typeface="+mj-lt"/>
          </a:endParaRPr>
        </a:p>
      </dgm:t>
    </dgm:pt>
    <dgm:pt modelId="{6AB6C407-3A0D-4CE5-9FDB-879BF95297B5}" type="parTrans" cxnId="{1025C7BE-E259-4EE8-AAFC-7D35C9C0FBBB}">
      <dgm:prSet/>
      <dgm:spPr/>
      <dgm:t>
        <a:bodyPr/>
        <a:lstStyle/>
        <a:p>
          <a:endParaRPr lang="en-US" sz="1600">
            <a:solidFill>
              <a:schemeClr val="bg1"/>
            </a:solidFill>
            <a:latin typeface="+mj-lt"/>
          </a:endParaRPr>
        </a:p>
      </dgm:t>
    </dgm:pt>
    <dgm:pt modelId="{71DD2703-878B-4E71-B569-17DFBA428321}" type="sibTrans" cxnId="{1025C7BE-E259-4EE8-AAFC-7D35C9C0FBBB}">
      <dgm:prSet/>
      <dgm:spPr/>
      <dgm:t>
        <a:bodyPr/>
        <a:lstStyle/>
        <a:p>
          <a:endParaRPr lang="en-US" sz="1600">
            <a:solidFill>
              <a:schemeClr val="bg1"/>
            </a:solidFill>
            <a:latin typeface="+mj-lt"/>
          </a:endParaRPr>
        </a:p>
      </dgm:t>
    </dgm:pt>
    <dgm:pt modelId="{CF2825CA-8FDA-4741-B2C1-9D9EC66BA6E5}">
      <dgm:prSet custT="1"/>
      <dgm:spPr/>
      <dgm:t>
        <a:bodyPr/>
        <a:lstStyle/>
        <a:p>
          <a:r>
            <a:rPr lang="en-US" sz="1800">
              <a:latin typeface="+mj-lt"/>
              <a:cs typeface="Segoe UI" panose="020B0502040204020203" pitchFamily="34" charset="0"/>
            </a:rPr>
            <a:t>Anonymization and Pseudonymization</a:t>
          </a:r>
        </a:p>
      </dgm:t>
    </dgm:pt>
    <dgm:pt modelId="{27BE0FF9-D254-443E-9CCA-EE519FABC312}" type="parTrans" cxnId="{506005D6-B3D8-4026-932A-8B727561512A}">
      <dgm:prSet/>
      <dgm:spPr/>
      <dgm:t>
        <a:bodyPr/>
        <a:lstStyle/>
        <a:p>
          <a:endParaRPr lang="en-US" sz="1600">
            <a:solidFill>
              <a:schemeClr val="bg1"/>
            </a:solidFill>
            <a:latin typeface="+mj-lt"/>
          </a:endParaRPr>
        </a:p>
      </dgm:t>
    </dgm:pt>
    <dgm:pt modelId="{B2AA2D21-115F-4704-B4ED-D509F932F8A1}" type="sibTrans" cxnId="{506005D6-B3D8-4026-932A-8B727561512A}">
      <dgm:prSet/>
      <dgm:spPr/>
      <dgm:t>
        <a:bodyPr/>
        <a:lstStyle/>
        <a:p>
          <a:endParaRPr lang="en-US" sz="1600">
            <a:solidFill>
              <a:schemeClr val="bg1"/>
            </a:solidFill>
            <a:latin typeface="+mj-lt"/>
          </a:endParaRPr>
        </a:p>
      </dgm:t>
    </dgm:pt>
    <dgm:pt modelId="{3881C61B-046A-48BA-BAB8-F3DBC32A2847}">
      <dgm:prSet custT="1"/>
      <dgm:spPr/>
      <dgm:t>
        <a:bodyPr/>
        <a:lstStyle/>
        <a:p>
          <a:r>
            <a:rPr lang="en-US" sz="1800">
              <a:latin typeface="+mj-lt"/>
              <a:cs typeface="Segoe UI" panose="020B0502040204020203" pitchFamily="34" charset="0"/>
            </a:rPr>
            <a:t>Responsible Data Entry</a:t>
          </a:r>
        </a:p>
      </dgm:t>
    </dgm:pt>
    <dgm:pt modelId="{A939C44A-B507-42BD-B358-BF803388303A}" type="parTrans" cxnId="{17FD8865-3A00-4B14-BA6A-E10B46A9C4CC}">
      <dgm:prSet/>
      <dgm:spPr/>
      <dgm:t>
        <a:bodyPr/>
        <a:lstStyle/>
        <a:p>
          <a:endParaRPr lang="en-US" sz="1600">
            <a:solidFill>
              <a:schemeClr val="bg1"/>
            </a:solidFill>
            <a:latin typeface="+mj-lt"/>
          </a:endParaRPr>
        </a:p>
      </dgm:t>
    </dgm:pt>
    <dgm:pt modelId="{49328B81-1316-43CA-BAAE-3193B449CA92}" type="sibTrans" cxnId="{17FD8865-3A00-4B14-BA6A-E10B46A9C4CC}">
      <dgm:prSet/>
      <dgm:spPr/>
      <dgm:t>
        <a:bodyPr/>
        <a:lstStyle/>
        <a:p>
          <a:endParaRPr lang="en-US" sz="1600">
            <a:solidFill>
              <a:schemeClr val="bg1"/>
            </a:solidFill>
            <a:latin typeface="+mj-lt"/>
          </a:endParaRPr>
        </a:p>
      </dgm:t>
    </dgm:pt>
    <dgm:pt modelId="{3F3C3922-56DD-4038-A189-3CB94B497389}" type="pres">
      <dgm:prSet presAssocID="{8E131417-60E0-48A6-A86E-833341929E97}" presName="Name0" presStyleCnt="0">
        <dgm:presLayoutVars>
          <dgm:dir/>
          <dgm:resizeHandles val="exact"/>
        </dgm:presLayoutVars>
      </dgm:prSet>
      <dgm:spPr/>
    </dgm:pt>
    <dgm:pt modelId="{2E1D0577-32B7-4695-83BD-934B8D1D7656}" type="pres">
      <dgm:prSet presAssocID="{CFE53B3C-F5B8-4B56-ACA8-D9BA802D0942}" presName="composite" presStyleCnt="0"/>
      <dgm:spPr/>
    </dgm:pt>
    <dgm:pt modelId="{4311E058-EBE6-4608-A1DD-77E8B5047BE8}" type="pres">
      <dgm:prSet presAssocID="{CFE53B3C-F5B8-4B56-ACA8-D9BA802D0942}" presName="rect1" presStyleLbl="bgImgPlace1" presStyleIdx="0" presStyleCnt="3"/>
      <dgm:spPr>
        <a:blipFill rotWithShape="1">
          <a:blip xmlns:r="http://schemas.openxmlformats.org/officeDocument/2006/relationships" r:embed="rId1"/>
          <a:srcRect/>
          <a:stretch>
            <a:fillRect l="-10000" r="-10000"/>
          </a:stretch>
        </a:blipFill>
      </dgm:spPr>
    </dgm:pt>
    <dgm:pt modelId="{19DA67C6-01E9-4D18-A862-2DD62B2DDE32}" type="pres">
      <dgm:prSet presAssocID="{CFE53B3C-F5B8-4B56-ACA8-D9BA802D0942}" presName="wedgeRectCallout1" presStyleLbl="node1" presStyleIdx="0" presStyleCnt="3">
        <dgm:presLayoutVars>
          <dgm:bulletEnabled val="1"/>
        </dgm:presLayoutVars>
      </dgm:prSet>
      <dgm:spPr>
        <a:prstGeom prst="roundRect">
          <a:avLst/>
        </a:prstGeom>
      </dgm:spPr>
    </dgm:pt>
    <dgm:pt modelId="{A79CABEA-E7DF-4E4B-BE0E-9E27C669CEDF}" type="pres">
      <dgm:prSet presAssocID="{71DD2703-878B-4E71-B569-17DFBA428321}" presName="sibTrans" presStyleCnt="0"/>
      <dgm:spPr/>
    </dgm:pt>
    <dgm:pt modelId="{ED6EB33F-7516-4528-990E-4325168ACE16}" type="pres">
      <dgm:prSet presAssocID="{CF2825CA-8FDA-4741-B2C1-9D9EC66BA6E5}" presName="composite" presStyleCnt="0"/>
      <dgm:spPr/>
    </dgm:pt>
    <dgm:pt modelId="{07B314DD-5E84-4280-91A1-B050AD22F1C2}" type="pres">
      <dgm:prSet presAssocID="{CF2825CA-8FDA-4741-B2C1-9D9EC66BA6E5}" presName="rect1" presStyleLbl="bgImgPlace1" presStyleIdx="1" presStyleCnt="3"/>
      <dgm:spPr>
        <a:blipFill>
          <a:blip xmlns:r="http://schemas.openxmlformats.org/officeDocument/2006/relationships" r:embed="rId2"/>
          <a:srcRect/>
          <a:stretch>
            <a:fillRect l="-10000" r="-10000"/>
          </a:stretch>
        </a:blipFill>
      </dgm:spPr>
      <dgm:extLst>
        <a:ext uri="{E40237B7-FDA0-4F09-8148-C483321AD2D9}">
          <dgm14:cNvPr xmlns:dgm14="http://schemas.microsoft.com/office/drawing/2010/diagram" id="0" name="" descr="Push grows for the implementation of a four-day working week"/>
        </a:ext>
      </dgm:extLst>
    </dgm:pt>
    <dgm:pt modelId="{CCBAE4E2-8447-4579-A37C-6DE3B8BEC557}" type="pres">
      <dgm:prSet presAssocID="{CF2825CA-8FDA-4741-B2C1-9D9EC66BA6E5}" presName="wedgeRectCallout1" presStyleLbl="node1" presStyleIdx="1" presStyleCnt="3">
        <dgm:presLayoutVars>
          <dgm:bulletEnabled val="1"/>
        </dgm:presLayoutVars>
      </dgm:prSet>
      <dgm:spPr>
        <a:prstGeom prst="roundRect">
          <a:avLst/>
        </a:prstGeom>
      </dgm:spPr>
    </dgm:pt>
    <dgm:pt modelId="{0DB07ECF-442F-4377-A139-32160AF7BF38}" type="pres">
      <dgm:prSet presAssocID="{B2AA2D21-115F-4704-B4ED-D509F932F8A1}" presName="sibTrans" presStyleCnt="0"/>
      <dgm:spPr/>
    </dgm:pt>
    <dgm:pt modelId="{58C82F3A-DB67-42D5-877F-094C415370ED}" type="pres">
      <dgm:prSet presAssocID="{3881C61B-046A-48BA-BAB8-F3DBC32A2847}" presName="composite" presStyleCnt="0"/>
      <dgm:spPr/>
    </dgm:pt>
    <dgm:pt modelId="{5AE2077B-A8DF-4782-9D0C-1C522C84031E}" type="pres">
      <dgm:prSet presAssocID="{3881C61B-046A-48BA-BAB8-F3DBC32A2847}" presName="rect1" presStyleLbl="bgImgPlace1" presStyleIdx="2" presStyleCnt="3"/>
      <dgm:spPr>
        <a:blipFill rotWithShape="1">
          <a:blip xmlns:r="http://schemas.openxmlformats.org/officeDocument/2006/relationships" r:embed="rId3"/>
          <a:srcRect/>
          <a:stretch>
            <a:fillRect l="-10000" r="-10000"/>
          </a:stretch>
        </a:blipFill>
      </dgm:spPr>
      <dgm:extLst>
        <a:ext uri="{E40237B7-FDA0-4F09-8148-C483321AD2D9}">
          <dgm14:cNvPr xmlns:dgm14="http://schemas.microsoft.com/office/drawing/2010/diagram" id="0" name="" descr="Working Stock Photo - Download Image Now - Internet, Educational Exam ..."/>
        </a:ext>
      </dgm:extLst>
    </dgm:pt>
    <dgm:pt modelId="{B6F57CF7-ACF8-4B1F-B922-AA2819B41075}" type="pres">
      <dgm:prSet presAssocID="{3881C61B-046A-48BA-BAB8-F3DBC32A2847}" presName="wedgeRectCallout1" presStyleLbl="node1" presStyleIdx="2" presStyleCnt="3">
        <dgm:presLayoutVars>
          <dgm:bulletEnabled val="1"/>
        </dgm:presLayoutVars>
      </dgm:prSet>
      <dgm:spPr>
        <a:prstGeom prst="roundRect">
          <a:avLst/>
        </a:prstGeom>
      </dgm:spPr>
    </dgm:pt>
  </dgm:ptLst>
  <dgm:cxnLst>
    <dgm:cxn modelId="{17FD8865-3A00-4B14-BA6A-E10B46A9C4CC}" srcId="{8E131417-60E0-48A6-A86E-833341929E97}" destId="{3881C61B-046A-48BA-BAB8-F3DBC32A2847}" srcOrd="2" destOrd="0" parTransId="{A939C44A-B507-42BD-B358-BF803388303A}" sibTransId="{49328B81-1316-43CA-BAAE-3193B449CA92}"/>
    <dgm:cxn modelId="{382CC077-D33B-4720-BD04-2036F39100B6}" type="presOf" srcId="{CF2825CA-8FDA-4741-B2C1-9D9EC66BA6E5}" destId="{CCBAE4E2-8447-4579-A37C-6DE3B8BEC557}" srcOrd="0" destOrd="0" presId="urn:microsoft.com/office/officeart/2008/layout/BendingPictureCaptionList"/>
    <dgm:cxn modelId="{36607F8F-507F-47CF-AA85-98604DFFF0D2}" type="presOf" srcId="{CFE53B3C-F5B8-4B56-ACA8-D9BA802D0942}" destId="{19DA67C6-01E9-4D18-A862-2DD62B2DDE32}" srcOrd="0" destOrd="0" presId="urn:microsoft.com/office/officeart/2008/layout/BendingPictureCaptionList"/>
    <dgm:cxn modelId="{1025C7BE-E259-4EE8-AAFC-7D35C9C0FBBB}" srcId="{8E131417-60E0-48A6-A86E-833341929E97}" destId="{CFE53B3C-F5B8-4B56-ACA8-D9BA802D0942}" srcOrd="0" destOrd="0" parTransId="{6AB6C407-3A0D-4CE5-9FDB-879BF95297B5}" sibTransId="{71DD2703-878B-4E71-B569-17DFBA428321}"/>
    <dgm:cxn modelId="{506005D6-B3D8-4026-932A-8B727561512A}" srcId="{8E131417-60E0-48A6-A86E-833341929E97}" destId="{CF2825CA-8FDA-4741-B2C1-9D9EC66BA6E5}" srcOrd="1" destOrd="0" parTransId="{27BE0FF9-D254-443E-9CCA-EE519FABC312}" sibTransId="{B2AA2D21-115F-4704-B4ED-D509F932F8A1}"/>
    <dgm:cxn modelId="{EDD7F1D7-5C1A-4EEA-B748-E9DCF523D84E}" type="presOf" srcId="{3881C61B-046A-48BA-BAB8-F3DBC32A2847}" destId="{B6F57CF7-ACF8-4B1F-B922-AA2819B41075}" srcOrd="0" destOrd="0" presId="urn:microsoft.com/office/officeart/2008/layout/BendingPictureCaptionList"/>
    <dgm:cxn modelId="{D21A93E6-2E03-4A99-9724-6E07B18CBC8F}" type="presOf" srcId="{8E131417-60E0-48A6-A86E-833341929E97}" destId="{3F3C3922-56DD-4038-A189-3CB94B497389}" srcOrd="0" destOrd="0" presId="urn:microsoft.com/office/officeart/2008/layout/BendingPictureCaptionList"/>
    <dgm:cxn modelId="{61905BE1-A005-4857-952D-DABA7C1FAFE9}" type="presParOf" srcId="{3F3C3922-56DD-4038-A189-3CB94B497389}" destId="{2E1D0577-32B7-4695-83BD-934B8D1D7656}" srcOrd="0" destOrd="0" presId="urn:microsoft.com/office/officeart/2008/layout/BendingPictureCaptionList"/>
    <dgm:cxn modelId="{AADC2E8F-E3E3-4779-B34E-2B326AE25E84}" type="presParOf" srcId="{2E1D0577-32B7-4695-83BD-934B8D1D7656}" destId="{4311E058-EBE6-4608-A1DD-77E8B5047BE8}" srcOrd="0" destOrd="0" presId="urn:microsoft.com/office/officeart/2008/layout/BendingPictureCaptionList"/>
    <dgm:cxn modelId="{FEDB6C4A-533E-43A0-9FD1-26AED64A8D2F}" type="presParOf" srcId="{2E1D0577-32B7-4695-83BD-934B8D1D7656}" destId="{19DA67C6-01E9-4D18-A862-2DD62B2DDE32}" srcOrd="1" destOrd="0" presId="urn:microsoft.com/office/officeart/2008/layout/BendingPictureCaptionList"/>
    <dgm:cxn modelId="{40647A61-94E4-45D7-8068-D77C52DD816D}" type="presParOf" srcId="{3F3C3922-56DD-4038-A189-3CB94B497389}" destId="{A79CABEA-E7DF-4E4B-BE0E-9E27C669CEDF}" srcOrd="1" destOrd="0" presId="urn:microsoft.com/office/officeart/2008/layout/BendingPictureCaptionList"/>
    <dgm:cxn modelId="{5ECA270C-E6B8-4655-87FD-2FAE68E8F59B}" type="presParOf" srcId="{3F3C3922-56DD-4038-A189-3CB94B497389}" destId="{ED6EB33F-7516-4528-990E-4325168ACE16}" srcOrd="2" destOrd="0" presId="urn:microsoft.com/office/officeart/2008/layout/BendingPictureCaptionList"/>
    <dgm:cxn modelId="{7310AC78-B1BD-4316-A426-60E70BF5D920}" type="presParOf" srcId="{ED6EB33F-7516-4528-990E-4325168ACE16}" destId="{07B314DD-5E84-4280-91A1-B050AD22F1C2}" srcOrd="0" destOrd="0" presId="urn:microsoft.com/office/officeart/2008/layout/BendingPictureCaptionList"/>
    <dgm:cxn modelId="{61D36F3D-92BC-41F9-A13F-8E0E6E1563F1}" type="presParOf" srcId="{ED6EB33F-7516-4528-990E-4325168ACE16}" destId="{CCBAE4E2-8447-4579-A37C-6DE3B8BEC557}" srcOrd="1" destOrd="0" presId="urn:microsoft.com/office/officeart/2008/layout/BendingPictureCaptionList"/>
    <dgm:cxn modelId="{623D955C-41EE-422C-B215-8557CFA39974}" type="presParOf" srcId="{3F3C3922-56DD-4038-A189-3CB94B497389}" destId="{0DB07ECF-442F-4377-A139-32160AF7BF38}" srcOrd="3" destOrd="0" presId="urn:microsoft.com/office/officeart/2008/layout/BendingPictureCaptionList"/>
    <dgm:cxn modelId="{3C25C99A-310B-4187-B5D5-EED45FEA7899}" type="presParOf" srcId="{3F3C3922-56DD-4038-A189-3CB94B497389}" destId="{58C82F3A-DB67-42D5-877F-094C415370ED}" srcOrd="4" destOrd="0" presId="urn:microsoft.com/office/officeart/2008/layout/BendingPictureCaptionList"/>
    <dgm:cxn modelId="{1D9B722F-6F68-4330-9C35-C19CB0D4C048}" type="presParOf" srcId="{58C82F3A-DB67-42D5-877F-094C415370ED}" destId="{5AE2077B-A8DF-4782-9D0C-1C522C84031E}" srcOrd="0" destOrd="0" presId="urn:microsoft.com/office/officeart/2008/layout/BendingPictureCaptionList"/>
    <dgm:cxn modelId="{4FDF541D-870E-4D99-BAD8-24DAFE8E1473}" type="presParOf" srcId="{58C82F3A-DB67-42D5-877F-094C415370ED}" destId="{B6F57CF7-ACF8-4B1F-B922-AA2819B41075}" srcOrd="1" destOrd="0" presId="urn:microsoft.com/office/officeart/2008/layout/BendingPictureCa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E131417-60E0-48A6-A86E-833341929E97}" type="doc">
      <dgm:prSet loTypeId="urn:microsoft.com/office/officeart/2008/layout/BendingPictureCaptionList" loCatId="picture" qsTypeId="urn:microsoft.com/office/officeart/2005/8/quickstyle/simple1" qsCatId="simple" csTypeId="urn:microsoft.com/office/officeart/2005/8/colors/accent1_2" csCatId="accent1" phldr="1"/>
      <dgm:spPr/>
    </dgm:pt>
    <dgm:pt modelId="{CFE53B3C-F5B8-4B56-ACA8-D9BA802D0942}">
      <dgm:prSet phldrT="[Text]" custT="1"/>
      <dgm:spPr>
        <a:solidFill>
          <a:schemeClr val="tx2"/>
        </a:solidFill>
      </dgm:spPr>
      <dgm:t>
        <a:bodyPr/>
        <a:lstStyle/>
        <a:p>
          <a:pPr>
            <a:buFont typeface="Arial" panose="020B0604020202020204" pitchFamily="34" charset="0"/>
            <a:buChar char="•"/>
          </a:pPr>
          <a:r>
            <a:rPr lang="en-US" sz="1800">
              <a:solidFill>
                <a:schemeClr val="bg1"/>
              </a:solidFill>
              <a:latin typeface="+mj-lt"/>
              <a:cs typeface="Segoe UI" panose="020B0502040204020203" pitchFamily="34" charset="0"/>
            </a:rPr>
            <a:t>Data Minimization</a:t>
          </a:r>
          <a:endParaRPr lang="en-US" sz="1800">
            <a:solidFill>
              <a:schemeClr val="bg1"/>
            </a:solidFill>
            <a:latin typeface="+mj-lt"/>
          </a:endParaRPr>
        </a:p>
      </dgm:t>
    </dgm:pt>
    <dgm:pt modelId="{6AB6C407-3A0D-4CE5-9FDB-879BF95297B5}" type="parTrans" cxnId="{1025C7BE-E259-4EE8-AAFC-7D35C9C0FBBB}">
      <dgm:prSet/>
      <dgm:spPr/>
      <dgm:t>
        <a:bodyPr/>
        <a:lstStyle/>
        <a:p>
          <a:endParaRPr lang="en-US" sz="1600">
            <a:solidFill>
              <a:schemeClr val="bg1"/>
            </a:solidFill>
            <a:latin typeface="+mj-lt"/>
          </a:endParaRPr>
        </a:p>
      </dgm:t>
    </dgm:pt>
    <dgm:pt modelId="{71DD2703-878B-4E71-B569-17DFBA428321}" type="sibTrans" cxnId="{1025C7BE-E259-4EE8-AAFC-7D35C9C0FBBB}">
      <dgm:prSet/>
      <dgm:spPr/>
      <dgm:t>
        <a:bodyPr/>
        <a:lstStyle/>
        <a:p>
          <a:endParaRPr lang="en-US" sz="1600">
            <a:solidFill>
              <a:schemeClr val="bg1"/>
            </a:solidFill>
            <a:latin typeface="+mj-lt"/>
          </a:endParaRPr>
        </a:p>
      </dgm:t>
    </dgm:pt>
    <dgm:pt modelId="{3F3C3922-56DD-4038-A189-3CB94B497389}" type="pres">
      <dgm:prSet presAssocID="{8E131417-60E0-48A6-A86E-833341929E97}" presName="Name0" presStyleCnt="0">
        <dgm:presLayoutVars>
          <dgm:dir/>
          <dgm:resizeHandles val="exact"/>
        </dgm:presLayoutVars>
      </dgm:prSet>
      <dgm:spPr/>
    </dgm:pt>
    <dgm:pt modelId="{2E1D0577-32B7-4695-83BD-934B8D1D7656}" type="pres">
      <dgm:prSet presAssocID="{CFE53B3C-F5B8-4B56-ACA8-D9BA802D0942}" presName="composite" presStyleCnt="0"/>
      <dgm:spPr/>
    </dgm:pt>
    <dgm:pt modelId="{4311E058-EBE6-4608-A1DD-77E8B5047BE8}" type="pres">
      <dgm:prSet presAssocID="{CFE53B3C-F5B8-4B56-ACA8-D9BA802D0942}" presName="rect1" presStyleLbl="bgImgPlace1" presStyleIdx="0" presStyleCnt="1"/>
      <dgm:spPr>
        <a:blipFill rotWithShape="1">
          <a:blip xmlns:r="http://schemas.openxmlformats.org/officeDocument/2006/relationships" r:embed="rId1"/>
          <a:srcRect/>
          <a:stretch>
            <a:fillRect l="-10000" r="-10000"/>
          </a:stretch>
        </a:blipFill>
      </dgm:spPr>
      <dgm:extLst>
        <a:ext uri="{E40237B7-FDA0-4F09-8148-C483321AD2D9}">
          <dgm14:cNvPr xmlns:dgm14="http://schemas.microsoft.com/office/drawing/2010/diagram" id="0" name="" descr="7 Strategies to Increase Your Productivity - Newsweek"/>
        </a:ext>
      </dgm:extLst>
    </dgm:pt>
    <dgm:pt modelId="{19DA67C6-01E9-4D18-A862-2DD62B2DDE32}" type="pres">
      <dgm:prSet presAssocID="{CFE53B3C-F5B8-4B56-ACA8-D9BA802D0942}" presName="wedgeRectCallout1" presStyleLbl="node1" presStyleIdx="0" presStyleCnt="1">
        <dgm:presLayoutVars>
          <dgm:bulletEnabled val="1"/>
        </dgm:presLayoutVars>
      </dgm:prSet>
      <dgm:spPr>
        <a:prstGeom prst="roundRect">
          <a:avLst/>
        </a:prstGeom>
      </dgm:spPr>
    </dgm:pt>
  </dgm:ptLst>
  <dgm:cxnLst>
    <dgm:cxn modelId="{36607F8F-507F-47CF-AA85-98604DFFF0D2}" type="presOf" srcId="{CFE53B3C-F5B8-4B56-ACA8-D9BA802D0942}" destId="{19DA67C6-01E9-4D18-A862-2DD62B2DDE32}" srcOrd="0" destOrd="0" presId="urn:microsoft.com/office/officeart/2008/layout/BendingPictureCaptionList"/>
    <dgm:cxn modelId="{1025C7BE-E259-4EE8-AAFC-7D35C9C0FBBB}" srcId="{8E131417-60E0-48A6-A86E-833341929E97}" destId="{CFE53B3C-F5B8-4B56-ACA8-D9BA802D0942}" srcOrd="0" destOrd="0" parTransId="{6AB6C407-3A0D-4CE5-9FDB-879BF95297B5}" sibTransId="{71DD2703-878B-4E71-B569-17DFBA428321}"/>
    <dgm:cxn modelId="{D21A93E6-2E03-4A99-9724-6E07B18CBC8F}" type="presOf" srcId="{8E131417-60E0-48A6-A86E-833341929E97}" destId="{3F3C3922-56DD-4038-A189-3CB94B497389}" srcOrd="0" destOrd="0" presId="urn:microsoft.com/office/officeart/2008/layout/BendingPictureCaptionList"/>
    <dgm:cxn modelId="{61905BE1-A005-4857-952D-DABA7C1FAFE9}" type="presParOf" srcId="{3F3C3922-56DD-4038-A189-3CB94B497389}" destId="{2E1D0577-32B7-4695-83BD-934B8D1D7656}" srcOrd="0" destOrd="0" presId="urn:microsoft.com/office/officeart/2008/layout/BendingPictureCaptionList"/>
    <dgm:cxn modelId="{AADC2E8F-E3E3-4779-B34E-2B326AE25E84}" type="presParOf" srcId="{2E1D0577-32B7-4695-83BD-934B8D1D7656}" destId="{4311E058-EBE6-4608-A1DD-77E8B5047BE8}" srcOrd="0" destOrd="0" presId="urn:microsoft.com/office/officeart/2008/layout/BendingPictureCaptionList"/>
    <dgm:cxn modelId="{FEDB6C4A-533E-43A0-9FD1-26AED64A8D2F}" type="presParOf" srcId="{2E1D0577-32B7-4695-83BD-934B8D1D7656}" destId="{19DA67C6-01E9-4D18-A862-2DD62B2DDE32}" srcOrd="1" destOrd="0" presId="urn:microsoft.com/office/officeart/2008/layout/BendingPictureCa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E131417-60E0-48A6-A86E-833341929E97}" type="doc">
      <dgm:prSet loTypeId="urn:microsoft.com/office/officeart/2008/layout/BendingPictureCaptionList" loCatId="picture" qsTypeId="urn:microsoft.com/office/officeart/2005/8/quickstyle/simple1" qsCatId="simple" csTypeId="urn:microsoft.com/office/officeart/2005/8/colors/accent1_2" csCatId="accent1" phldr="1"/>
      <dgm:spPr/>
    </dgm:pt>
    <dgm:pt modelId="{CFE53B3C-F5B8-4B56-ACA8-D9BA802D0942}">
      <dgm:prSet phldrT="[Text]" custT="1"/>
      <dgm:spPr>
        <a:solidFill>
          <a:schemeClr val="accent3"/>
        </a:solidFill>
      </dgm:spPr>
      <dgm:t>
        <a:bodyPr/>
        <a:lstStyle/>
        <a:p>
          <a:pPr>
            <a:buFont typeface="Arial" panose="020B0604020202020204" pitchFamily="34" charset="0"/>
            <a:buChar char="•"/>
          </a:pPr>
          <a:r>
            <a:rPr lang="en-US" sz="1800" b="1" i="0">
              <a:solidFill>
                <a:schemeClr val="bg1"/>
              </a:solidFill>
              <a:effectLst/>
              <a:latin typeface="+mj-lt"/>
            </a:rPr>
            <a:t>Anonymization &amp; Pseudonymization</a:t>
          </a:r>
          <a:endParaRPr lang="en-US" sz="1800">
            <a:solidFill>
              <a:schemeClr val="bg1"/>
            </a:solidFill>
            <a:latin typeface="+mj-lt"/>
          </a:endParaRPr>
        </a:p>
      </dgm:t>
    </dgm:pt>
    <dgm:pt modelId="{6AB6C407-3A0D-4CE5-9FDB-879BF95297B5}" type="parTrans" cxnId="{1025C7BE-E259-4EE8-AAFC-7D35C9C0FBBB}">
      <dgm:prSet/>
      <dgm:spPr/>
      <dgm:t>
        <a:bodyPr/>
        <a:lstStyle/>
        <a:p>
          <a:endParaRPr lang="en-US" sz="1600">
            <a:solidFill>
              <a:schemeClr val="bg1"/>
            </a:solidFill>
            <a:latin typeface="+mj-lt"/>
          </a:endParaRPr>
        </a:p>
      </dgm:t>
    </dgm:pt>
    <dgm:pt modelId="{71DD2703-878B-4E71-B569-17DFBA428321}" type="sibTrans" cxnId="{1025C7BE-E259-4EE8-AAFC-7D35C9C0FBBB}">
      <dgm:prSet/>
      <dgm:spPr/>
      <dgm:t>
        <a:bodyPr/>
        <a:lstStyle/>
        <a:p>
          <a:endParaRPr lang="en-US" sz="1600">
            <a:solidFill>
              <a:schemeClr val="bg1"/>
            </a:solidFill>
            <a:latin typeface="+mj-lt"/>
          </a:endParaRPr>
        </a:p>
      </dgm:t>
    </dgm:pt>
    <dgm:pt modelId="{3F3C3922-56DD-4038-A189-3CB94B497389}" type="pres">
      <dgm:prSet presAssocID="{8E131417-60E0-48A6-A86E-833341929E97}" presName="Name0" presStyleCnt="0">
        <dgm:presLayoutVars>
          <dgm:dir/>
          <dgm:resizeHandles val="exact"/>
        </dgm:presLayoutVars>
      </dgm:prSet>
      <dgm:spPr/>
    </dgm:pt>
    <dgm:pt modelId="{2E1D0577-32B7-4695-83BD-934B8D1D7656}" type="pres">
      <dgm:prSet presAssocID="{CFE53B3C-F5B8-4B56-ACA8-D9BA802D0942}" presName="composite" presStyleCnt="0"/>
      <dgm:spPr/>
    </dgm:pt>
    <dgm:pt modelId="{4311E058-EBE6-4608-A1DD-77E8B5047BE8}" type="pres">
      <dgm:prSet presAssocID="{CFE53B3C-F5B8-4B56-ACA8-D9BA802D0942}" presName="rect1" presStyleLbl="bgImgPlace1" presStyleIdx="0" presStyleCnt="1"/>
      <dgm:spPr>
        <a:blipFill rotWithShape="1">
          <a:blip xmlns:r="http://schemas.openxmlformats.org/officeDocument/2006/relationships" r:embed="rId1"/>
          <a:srcRect/>
          <a:stretch>
            <a:fillRect l="-10000" r="-10000"/>
          </a:stretch>
        </a:blipFill>
      </dgm:spPr>
    </dgm:pt>
    <dgm:pt modelId="{19DA67C6-01E9-4D18-A862-2DD62B2DDE32}" type="pres">
      <dgm:prSet presAssocID="{CFE53B3C-F5B8-4B56-ACA8-D9BA802D0942}" presName="wedgeRectCallout1" presStyleLbl="node1" presStyleIdx="0" presStyleCnt="1">
        <dgm:presLayoutVars>
          <dgm:bulletEnabled val="1"/>
        </dgm:presLayoutVars>
      </dgm:prSet>
      <dgm:spPr>
        <a:prstGeom prst="roundRect">
          <a:avLst/>
        </a:prstGeom>
      </dgm:spPr>
    </dgm:pt>
  </dgm:ptLst>
  <dgm:cxnLst>
    <dgm:cxn modelId="{36607F8F-507F-47CF-AA85-98604DFFF0D2}" type="presOf" srcId="{CFE53B3C-F5B8-4B56-ACA8-D9BA802D0942}" destId="{19DA67C6-01E9-4D18-A862-2DD62B2DDE32}" srcOrd="0" destOrd="0" presId="urn:microsoft.com/office/officeart/2008/layout/BendingPictureCaptionList"/>
    <dgm:cxn modelId="{1025C7BE-E259-4EE8-AAFC-7D35C9C0FBBB}" srcId="{8E131417-60E0-48A6-A86E-833341929E97}" destId="{CFE53B3C-F5B8-4B56-ACA8-D9BA802D0942}" srcOrd="0" destOrd="0" parTransId="{6AB6C407-3A0D-4CE5-9FDB-879BF95297B5}" sibTransId="{71DD2703-878B-4E71-B569-17DFBA428321}"/>
    <dgm:cxn modelId="{D21A93E6-2E03-4A99-9724-6E07B18CBC8F}" type="presOf" srcId="{8E131417-60E0-48A6-A86E-833341929E97}" destId="{3F3C3922-56DD-4038-A189-3CB94B497389}" srcOrd="0" destOrd="0" presId="urn:microsoft.com/office/officeart/2008/layout/BendingPictureCaptionList"/>
    <dgm:cxn modelId="{61905BE1-A005-4857-952D-DABA7C1FAFE9}" type="presParOf" srcId="{3F3C3922-56DD-4038-A189-3CB94B497389}" destId="{2E1D0577-32B7-4695-83BD-934B8D1D7656}" srcOrd="0" destOrd="0" presId="urn:microsoft.com/office/officeart/2008/layout/BendingPictureCaptionList"/>
    <dgm:cxn modelId="{AADC2E8F-E3E3-4779-B34E-2B326AE25E84}" type="presParOf" srcId="{2E1D0577-32B7-4695-83BD-934B8D1D7656}" destId="{4311E058-EBE6-4608-A1DD-77E8B5047BE8}" srcOrd="0" destOrd="0" presId="urn:microsoft.com/office/officeart/2008/layout/BendingPictureCaptionList"/>
    <dgm:cxn modelId="{FEDB6C4A-533E-43A0-9FD1-26AED64A8D2F}" type="presParOf" srcId="{2E1D0577-32B7-4695-83BD-934B8D1D7656}" destId="{19DA67C6-01E9-4D18-A862-2DD62B2DDE32}" srcOrd="1" destOrd="0" presId="urn:microsoft.com/office/officeart/2008/layout/BendingPictureCa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E131417-60E0-48A6-A86E-833341929E97}" type="doc">
      <dgm:prSet loTypeId="urn:microsoft.com/office/officeart/2008/layout/BendingPictureCaptionList" loCatId="picture" qsTypeId="urn:microsoft.com/office/officeart/2005/8/quickstyle/simple1" qsCatId="simple" csTypeId="urn:microsoft.com/office/officeart/2005/8/colors/accent1_2" csCatId="accent1" phldr="1"/>
      <dgm:spPr/>
    </dgm:pt>
    <dgm:pt modelId="{CFE53B3C-F5B8-4B56-ACA8-D9BA802D0942}">
      <dgm:prSet phldrT="[Text]" custT="1"/>
      <dgm:spPr>
        <a:solidFill>
          <a:schemeClr val="accent4"/>
        </a:solidFill>
      </dgm:spPr>
      <dgm:t>
        <a:bodyPr/>
        <a:lstStyle/>
        <a:p>
          <a:pPr>
            <a:buFont typeface="Arial" panose="020B0604020202020204" pitchFamily="34" charset="0"/>
            <a:buChar char="•"/>
          </a:pPr>
          <a:r>
            <a:rPr lang="en-US" sz="1800" b="1" i="0">
              <a:solidFill>
                <a:schemeClr val="bg1"/>
              </a:solidFill>
              <a:effectLst/>
              <a:latin typeface="+mj-lt"/>
            </a:rPr>
            <a:t>Responsible Data Entry</a:t>
          </a:r>
          <a:endParaRPr lang="en-US" sz="1800">
            <a:solidFill>
              <a:schemeClr val="bg1"/>
            </a:solidFill>
            <a:latin typeface="+mj-lt"/>
          </a:endParaRPr>
        </a:p>
      </dgm:t>
    </dgm:pt>
    <dgm:pt modelId="{6AB6C407-3A0D-4CE5-9FDB-879BF95297B5}" type="parTrans" cxnId="{1025C7BE-E259-4EE8-AAFC-7D35C9C0FBBB}">
      <dgm:prSet/>
      <dgm:spPr/>
      <dgm:t>
        <a:bodyPr/>
        <a:lstStyle/>
        <a:p>
          <a:endParaRPr lang="en-US" sz="1600">
            <a:solidFill>
              <a:schemeClr val="bg1"/>
            </a:solidFill>
            <a:latin typeface="+mj-lt"/>
          </a:endParaRPr>
        </a:p>
      </dgm:t>
    </dgm:pt>
    <dgm:pt modelId="{71DD2703-878B-4E71-B569-17DFBA428321}" type="sibTrans" cxnId="{1025C7BE-E259-4EE8-AAFC-7D35C9C0FBBB}">
      <dgm:prSet/>
      <dgm:spPr/>
      <dgm:t>
        <a:bodyPr/>
        <a:lstStyle/>
        <a:p>
          <a:endParaRPr lang="en-US" sz="1600">
            <a:solidFill>
              <a:schemeClr val="bg1"/>
            </a:solidFill>
            <a:latin typeface="+mj-lt"/>
          </a:endParaRPr>
        </a:p>
      </dgm:t>
    </dgm:pt>
    <dgm:pt modelId="{3F3C3922-56DD-4038-A189-3CB94B497389}" type="pres">
      <dgm:prSet presAssocID="{8E131417-60E0-48A6-A86E-833341929E97}" presName="Name0" presStyleCnt="0">
        <dgm:presLayoutVars>
          <dgm:dir/>
          <dgm:resizeHandles val="exact"/>
        </dgm:presLayoutVars>
      </dgm:prSet>
      <dgm:spPr/>
    </dgm:pt>
    <dgm:pt modelId="{2E1D0577-32B7-4695-83BD-934B8D1D7656}" type="pres">
      <dgm:prSet presAssocID="{CFE53B3C-F5B8-4B56-ACA8-D9BA802D0942}" presName="composite" presStyleCnt="0"/>
      <dgm:spPr/>
    </dgm:pt>
    <dgm:pt modelId="{4311E058-EBE6-4608-A1DD-77E8B5047BE8}" type="pres">
      <dgm:prSet presAssocID="{CFE53B3C-F5B8-4B56-ACA8-D9BA802D0942}" presName="rect1" presStyleLbl="bgImgPlace1" presStyleIdx="0" presStyleCnt="1"/>
      <dgm:spPr>
        <a:blipFill rotWithShape="1">
          <a:blip xmlns:r="http://schemas.openxmlformats.org/officeDocument/2006/relationships" r:embed="rId1"/>
          <a:srcRect/>
          <a:stretch>
            <a:fillRect l="-10000" r="-10000"/>
          </a:stretch>
        </a:blipFill>
      </dgm:spPr>
    </dgm:pt>
    <dgm:pt modelId="{19DA67C6-01E9-4D18-A862-2DD62B2DDE32}" type="pres">
      <dgm:prSet presAssocID="{CFE53B3C-F5B8-4B56-ACA8-D9BA802D0942}" presName="wedgeRectCallout1" presStyleLbl="node1" presStyleIdx="0" presStyleCnt="1">
        <dgm:presLayoutVars>
          <dgm:bulletEnabled val="1"/>
        </dgm:presLayoutVars>
      </dgm:prSet>
      <dgm:spPr>
        <a:prstGeom prst="roundRect">
          <a:avLst/>
        </a:prstGeom>
      </dgm:spPr>
    </dgm:pt>
  </dgm:ptLst>
  <dgm:cxnLst>
    <dgm:cxn modelId="{36607F8F-507F-47CF-AA85-98604DFFF0D2}" type="presOf" srcId="{CFE53B3C-F5B8-4B56-ACA8-D9BA802D0942}" destId="{19DA67C6-01E9-4D18-A862-2DD62B2DDE32}" srcOrd="0" destOrd="0" presId="urn:microsoft.com/office/officeart/2008/layout/BendingPictureCaptionList"/>
    <dgm:cxn modelId="{1025C7BE-E259-4EE8-AAFC-7D35C9C0FBBB}" srcId="{8E131417-60E0-48A6-A86E-833341929E97}" destId="{CFE53B3C-F5B8-4B56-ACA8-D9BA802D0942}" srcOrd="0" destOrd="0" parTransId="{6AB6C407-3A0D-4CE5-9FDB-879BF95297B5}" sibTransId="{71DD2703-878B-4E71-B569-17DFBA428321}"/>
    <dgm:cxn modelId="{D21A93E6-2E03-4A99-9724-6E07B18CBC8F}" type="presOf" srcId="{8E131417-60E0-48A6-A86E-833341929E97}" destId="{3F3C3922-56DD-4038-A189-3CB94B497389}" srcOrd="0" destOrd="0" presId="urn:microsoft.com/office/officeart/2008/layout/BendingPictureCaptionList"/>
    <dgm:cxn modelId="{61905BE1-A005-4857-952D-DABA7C1FAFE9}" type="presParOf" srcId="{3F3C3922-56DD-4038-A189-3CB94B497389}" destId="{2E1D0577-32B7-4695-83BD-934B8D1D7656}" srcOrd="0" destOrd="0" presId="urn:microsoft.com/office/officeart/2008/layout/BendingPictureCaptionList"/>
    <dgm:cxn modelId="{AADC2E8F-E3E3-4779-B34E-2B326AE25E84}" type="presParOf" srcId="{2E1D0577-32B7-4695-83BD-934B8D1D7656}" destId="{4311E058-EBE6-4608-A1DD-77E8B5047BE8}" srcOrd="0" destOrd="0" presId="urn:microsoft.com/office/officeart/2008/layout/BendingPictureCaptionList"/>
    <dgm:cxn modelId="{FEDB6C4A-533E-43A0-9FD1-26AED64A8D2F}" type="presParOf" srcId="{2E1D0577-32B7-4695-83BD-934B8D1D7656}" destId="{19DA67C6-01E9-4D18-A862-2DD62B2DDE32}" srcOrd="1" destOrd="0" presId="urn:microsoft.com/office/officeart/2008/layout/BendingPictureCa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42E746-775E-4E43-B33A-74D8B46A5AF8}">
      <dsp:nvSpPr>
        <dsp:cNvPr id="0" name=""/>
        <dsp:cNvSpPr/>
      </dsp:nvSpPr>
      <dsp:spPr>
        <a:xfrm>
          <a:off x="2954554" y="49"/>
          <a:ext cx="8885335" cy="6066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marL="0" lvl="0" indent="0" algn="ctr" defTabSz="1422400">
            <a:lnSpc>
              <a:spcPct val="90000"/>
            </a:lnSpc>
            <a:spcBef>
              <a:spcPct val="0"/>
            </a:spcBef>
            <a:spcAft>
              <a:spcPct val="35000"/>
            </a:spcAft>
            <a:buNone/>
          </a:pPr>
          <a:r>
            <a:rPr lang="en-US" sz="3200" b="1" i="0" kern="1200">
              <a:effectLst/>
              <a:latin typeface="+mn-lt"/>
              <a:ea typeface="+mn-ea"/>
              <a:cs typeface="+mn-cs"/>
            </a:rPr>
            <a:t>Data Governance</a:t>
          </a:r>
          <a:endParaRPr lang="en-US" sz="3200" b="1" kern="1200"/>
        </a:p>
      </dsp:txBody>
      <dsp:txXfrm>
        <a:off x="2972323" y="17818"/>
        <a:ext cx="8849797" cy="571142"/>
      </dsp:txXfrm>
    </dsp:sp>
    <dsp:sp modelId="{A45947B6-EB78-433E-ADEE-2623DBAB9B2C}">
      <dsp:nvSpPr>
        <dsp:cNvPr id="0" name=""/>
        <dsp:cNvSpPr/>
      </dsp:nvSpPr>
      <dsp:spPr>
        <a:xfrm>
          <a:off x="2954554" y="715932"/>
          <a:ext cx="606680" cy="606680"/>
        </a:xfrm>
        <a:prstGeom prst="roundRect">
          <a:avLst>
            <a:gd name="adj" fmla="val 16670"/>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CA62383-70AF-4C2E-93A5-3A14E8D2230A}">
      <dsp:nvSpPr>
        <dsp:cNvPr id="0" name=""/>
        <dsp:cNvSpPr/>
      </dsp:nvSpPr>
      <dsp:spPr>
        <a:xfrm>
          <a:off x="3597636" y="715932"/>
          <a:ext cx="8242253" cy="606680"/>
        </a:xfrm>
        <a:prstGeom prst="roundRect">
          <a:avLst>
            <a:gd name="adj" fmla="val 166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b="0" i="0" kern="1200">
              <a:effectLst/>
              <a:latin typeface="+mn-lt"/>
              <a:ea typeface="+mn-ea"/>
              <a:cs typeface="+mn-cs"/>
            </a:rPr>
            <a:t>Data used in AI systems is accurate, representative, and responsibly sourced </a:t>
          </a:r>
          <a:endParaRPr lang="en-US" sz="1800" kern="1200"/>
        </a:p>
      </dsp:txBody>
      <dsp:txXfrm>
        <a:off x="3627257" y="745553"/>
        <a:ext cx="8183011" cy="547438"/>
      </dsp:txXfrm>
    </dsp:sp>
    <dsp:sp modelId="{464292DF-BF7E-46DA-80F2-8B225AB9FBA7}">
      <dsp:nvSpPr>
        <dsp:cNvPr id="0" name=""/>
        <dsp:cNvSpPr/>
      </dsp:nvSpPr>
      <dsp:spPr>
        <a:xfrm>
          <a:off x="2954554" y="1395414"/>
          <a:ext cx="606680" cy="606680"/>
        </a:xfrm>
        <a:prstGeom prst="roundRect">
          <a:avLst>
            <a:gd name="adj" fmla="val 16670"/>
          </a:avLst>
        </a:prstGeom>
        <a:blipFill rotWithShape="1">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726910-F3D5-46F1-AB6D-220562A8A47C}">
      <dsp:nvSpPr>
        <dsp:cNvPr id="0" name=""/>
        <dsp:cNvSpPr/>
      </dsp:nvSpPr>
      <dsp:spPr>
        <a:xfrm>
          <a:off x="3597636" y="1395414"/>
          <a:ext cx="8242253" cy="606680"/>
        </a:xfrm>
        <a:prstGeom prst="roundRect">
          <a:avLst>
            <a:gd name="adj" fmla="val 1667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b="0" i="0" kern="1200">
              <a:effectLst/>
              <a:latin typeface="+mn-lt"/>
              <a:ea typeface="+mn-ea"/>
              <a:cs typeface="+mn-cs"/>
            </a:rPr>
            <a:t>AI outputs remain transparent and explainable </a:t>
          </a:r>
        </a:p>
      </dsp:txBody>
      <dsp:txXfrm>
        <a:off x="3627257" y="1425035"/>
        <a:ext cx="8183011" cy="547438"/>
      </dsp:txXfrm>
    </dsp:sp>
    <dsp:sp modelId="{34E364A0-7F17-4297-8CDF-F32138AFA2A0}">
      <dsp:nvSpPr>
        <dsp:cNvPr id="0" name=""/>
        <dsp:cNvSpPr/>
      </dsp:nvSpPr>
      <dsp:spPr>
        <a:xfrm>
          <a:off x="2954554" y="2074897"/>
          <a:ext cx="606680" cy="606680"/>
        </a:xfrm>
        <a:prstGeom prst="roundRect">
          <a:avLst>
            <a:gd name="adj" fmla="val 16670"/>
          </a:avLst>
        </a:prstGeom>
        <a:blipFill rotWithShape="1">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07176EF-F314-4CDB-9509-64EAF296BFA3}">
      <dsp:nvSpPr>
        <dsp:cNvPr id="0" name=""/>
        <dsp:cNvSpPr/>
      </dsp:nvSpPr>
      <dsp:spPr>
        <a:xfrm>
          <a:off x="3597636" y="2074897"/>
          <a:ext cx="8242253" cy="606680"/>
        </a:xfrm>
        <a:prstGeom prst="roundRect">
          <a:avLst>
            <a:gd name="adj" fmla="val 1667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b="0" i="0" kern="1200">
              <a:effectLst/>
              <a:latin typeface="+mn-lt"/>
              <a:ea typeface="+mn-ea"/>
              <a:cs typeface="+mn-cs"/>
            </a:rPr>
            <a:t>Human oversight is maintained over automated decisions </a:t>
          </a:r>
        </a:p>
      </dsp:txBody>
      <dsp:txXfrm>
        <a:off x="3627257" y="2104518"/>
        <a:ext cx="8183011" cy="547438"/>
      </dsp:txXfrm>
    </dsp:sp>
    <dsp:sp modelId="{72C11774-DA2F-4961-9297-D971BBAA50D1}">
      <dsp:nvSpPr>
        <dsp:cNvPr id="0" name=""/>
        <dsp:cNvSpPr/>
      </dsp:nvSpPr>
      <dsp:spPr>
        <a:xfrm>
          <a:off x="2954554" y="2754379"/>
          <a:ext cx="606680" cy="606680"/>
        </a:xfrm>
        <a:prstGeom prst="roundRect">
          <a:avLst>
            <a:gd name="adj" fmla="val 16670"/>
          </a:avLst>
        </a:prstGeom>
        <a:blipFill rotWithShape="1">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77DDBB-0671-4D40-BA06-CAFB3816FF28}">
      <dsp:nvSpPr>
        <dsp:cNvPr id="0" name=""/>
        <dsp:cNvSpPr/>
      </dsp:nvSpPr>
      <dsp:spPr>
        <a:xfrm>
          <a:off x="3597636" y="2754379"/>
          <a:ext cx="8242253" cy="606680"/>
        </a:xfrm>
        <a:prstGeom prst="roundRect">
          <a:avLst>
            <a:gd name="adj" fmla="val 1667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rtl="0">
            <a:lnSpc>
              <a:spcPct val="90000"/>
            </a:lnSpc>
            <a:spcBef>
              <a:spcPct val="0"/>
            </a:spcBef>
            <a:spcAft>
              <a:spcPct val="35000"/>
            </a:spcAft>
            <a:buNone/>
          </a:pPr>
          <a:r>
            <a:rPr lang="en-US" sz="1800" b="0" i="0" kern="1200">
              <a:effectLst/>
              <a:latin typeface="+mn-lt"/>
              <a:ea typeface="+mn-ea"/>
              <a:cs typeface="+mn-cs"/>
            </a:rPr>
            <a:t>AI use aligns with humanitarian values such as fairness, dignity, inclusion, and </a:t>
          </a:r>
          <a:br>
            <a:rPr lang="en-US" sz="1800" b="0" i="0" kern="1200">
              <a:effectLst/>
              <a:latin typeface="+mn-lt"/>
              <a:ea typeface="+mn-ea"/>
              <a:cs typeface="+mn-cs"/>
            </a:rPr>
          </a:br>
          <a:r>
            <a:rPr lang="en-US" sz="1800" b="0" i="0" kern="1200">
              <a:effectLst/>
              <a:latin typeface="+mn-lt"/>
              <a:ea typeface="+mn-ea"/>
              <a:cs typeface="+mn-cs"/>
            </a:rPr>
            <a:t>Do No Harm </a:t>
          </a:r>
        </a:p>
      </dsp:txBody>
      <dsp:txXfrm>
        <a:off x="3627257" y="2784000"/>
        <a:ext cx="8183011" cy="547438"/>
      </dsp:txXfrm>
    </dsp:sp>
    <dsp:sp modelId="{03E0E0B2-D3FD-473C-833C-461540E3FCD3}">
      <dsp:nvSpPr>
        <dsp:cNvPr id="0" name=""/>
        <dsp:cNvSpPr/>
      </dsp:nvSpPr>
      <dsp:spPr>
        <a:xfrm>
          <a:off x="2954554" y="3433861"/>
          <a:ext cx="606680" cy="606680"/>
        </a:xfrm>
        <a:prstGeom prst="roundRect">
          <a:avLst>
            <a:gd name="adj" fmla="val 16670"/>
          </a:avLst>
        </a:prstGeom>
        <a:blipFill rotWithShape="1">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BF7CFD-DAF2-4396-B304-3AE555D154A2}">
      <dsp:nvSpPr>
        <dsp:cNvPr id="0" name=""/>
        <dsp:cNvSpPr/>
      </dsp:nvSpPr>
      <dsp:spPr>
        <a:xfrm>
          <a:off x="3597636" y="3433861"/>
          <a:ext cx="8242253" cy="606680"/>
        </a:xfrm>
        <a:prstGeom prst="roundRect">
          <a:avLst>
            <a:gd name="adj" fmla="val 16670"/>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b="0" i="0" kern="1200">
              <a:effectLst/>
              <a:latin typeface="+mn-lt"/>
              <a:ea typeface="+mn-ea"/>
              <a:cs typeface="+mn-cs"/>
            </a:rPr>
            <a:t>Sensitive information especially about vulnerable communities is protected </a:t>
          </a:r>
        </a:p>
      </dsp:txBody>
      <dsp:txXfrm>
        <a:off x="3627257" y="3463482"/>
        <a:ext cx="8183011" cy="54743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DA9D5A-52B8-4023-92D5-9442287B086B}">
      <dsp:nvSpPr>
        <dsp:cNvPr id="0" name=""/>
        <dsp:cNvSpPr/>
      </dsp:nvSpPr>
      <dsp:spPr>
        <a:xfrm>
          <a:off x="27348" y="817"/>
          <a:ext cx="2717748" cy="163064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dirty="0">
              <a:solidFill>
                <a:schemeClr val="bg1"/>
              </a:solidFill>
              <a:uFill>
                <a:solidFill>
                  <a:srgbClr val="FF6D2D"/>
                </a:solidFill>
              </a:uFill>
              <a:latin typeface="Segoe UI"/>
              <a:cs typeface="Segoe UI"/>
            </a:rPr>
            <a:t>EU</a:t>
          </a:r>
          <a:br>
            <a:rPr lang="en-US" sz="2100" b="1" kern="1200" dirty="0">
              <a:solidFill>
                <a:schemeClr val="bg1"/>
              </a:solidFill>
              <a:uFill>
                <a:solidFill>
                  <a:srgbClr val="FF6D2D"/>
                </a:solidFill>
              </a:uFill>
              <a:latin typeface="Segoe UI"/>
              <a:cs typeface="Segoe UI"/>
            </a:rPr>
          </a:br>
          <a:r>
            <a:rPr lang="en-US" sz="2100" b="0" kern="1200" dirty="0">
              <a:solidFill>
                <a:schemeClr val="bg1"/>
              </a:solidFill>
              <a:uFill>
                <a:solidFill>
                  <a:srgbClr val="FF6D2D"/>
                </a:solidFill>
              </a:uFill>
              <a:latin typeface="Segoe UI"/>
              <a:cs typeface="Segoe UI"/>
            </a:rPr>
            <a:t>General Data Protection Regulation </a:t>
          </a:r>
          <a:r>
            <a:rPr lang="en-US" sz="2100" b="0" kern="1200" dirty="0">
              <a:solidFill>
                <a:schemeClr val="bg1"/>
              </a:solidFill>
              <a:latin typeface="Segoe UI"/>
              <a:cs typeface="Segoe UI"/>
            </a:rPr>
            <a:t>(GDPR)</a:t>
          </a:r>
          <a:endParaRPr lang="en-US" sz="2100" b="0" kern="1200" dirty="0">
            <a:solidFill>
              <a:schemeClr val="bg1"/>
            </a:solidFill>
          </a:endParaRPr>
        </a:p>
      </dsp:txBody>
      <dsp:txXfrm>
        <a:off x="106950" y="80419"/>
        <a:ext cx="2558544" cy="1471445"/>
      </dsp:txXfrm>
    </dsp:sp>
    <dsp:sp modelId="{EFC5F62C-A19C-4BEA-8CD8-0DBE744AA57A}">
      <dsp:nvSpPr>
        <dsp:cNvPr id="0" name=""/>
        <dsp:cNvSpPr/>
      </dsp:nvSpPr>
      <dsp:spPr>
        <a:xfrm>
          <a:off x="3016871" y="817"/>
          <a:ext cx="2717748" cy="1630649"/>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dirty="0">
              <a:solidFill>
                <a:schemeClr val="bg1"/>
              </a:solidFill>
              <a:uFill>
                <a:solidFill>
                  <a:srgbClr val="FF6D2D"/>
                </a:solidFill>
              </a:uFill>
              <a:latin typeface="Segoe UI"/>
              <a:cs typeface="Segoe UI"/>
            </a:rPr>
            <a:t>EU AI Act</a:t>
          </a:r>
          <a:endParaRPr lang="en-US" sz="2100" kern="1200" dirty="0">
            <a:solidFill>
              <a:schemeClr val="bg1"/>
            </a:solidFill>
          </a:endParaRPr>
        </a:p>
      </dsp:txBody>
      <dsp:txXfrm>
        <a:off x="3096473" y="80419"/>
        <a:ext cx="2558544" cy="1471445"/>
      </dsp:txXfrm>
    </dsp:sp>
    <dsp:sp modelId="{2FB7F61E-992B-4FD6-9AE6-5A4700AF73BA}">
      <dsp:nvSpPr>
        <dsp:cNvPr id="0" name=""/>
        <dsp:cNvSpPr/>
      </dsp:nvSpPr>
      <dsp:spPr>
        <a:xfrm>
          <a:off x="6006395" y="817"/>
          <a:ext cx="2717748" cy="1630649"/>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US" sz="2100" b="1" kern="1200" dirty="0">
              <a:solidFill>
                <a:schemeClr val="bg1"/>
              </a:solidFill>
              <a:uFill>
                <a:solidFill>
                  <a:srgbClr val="FF6D2D"/>
                </a:solidFill>
              </a:uFill>
              <a:latin typeface="Segoe UI"/>
              <a:cs typeface="Segoe UI"/>
            </a:rPr>
            <a:t>EU </a:t>
          </a:r>
          <a:br>
            <a:rPr lang="en-US" sz="2100" b="1" kern="1200" dirty="0">
              <a:solidFill>
                <a:schemeClr val="bg1"/>
              </a:solidFill>
              <a:uFill>
                <a:solidFill>
                  <a:srgbClr val="FF6D2D"/>
                </a:solidFill>
              </a:uFill>
              <a:latin typeface="Segoe UI"/>
              <a:cs typeface="Segoe UI"/>
            </a:rPr>
          </a:br>
          <a:r>
            <a:rPr lang="en-US" sz="2100" b="0" kern="1200" dirty="0">
              <a:solidFill>
                <a:schemeClr val="bg1"/>
              </a:solidFill>
              <a:uFill>
                <a:solidFill>
                  <a:srgbClr val="FF6D2D"/>
                </a:solidFill>
              </a:uFill>
              <a:latin typeface="Segoe UI"/>
              <a:cs typeface="Segoe UI"/>
            </a:rPr>
            <a:t>Digital Services Act</a:t>
          </a:r>
          <a:br>
            <a:rPr lang="en-US" sz="2100" b="1" kern="1200" dirty="0">
              <a:solidFill>
                <a:schemeClr val="bg1"/>
              </a:solidFill>
              <a:uFill>
                <a:solidFill>
                  <a:srgbClr val="FF6D2D"/>
                </a:solidFill>
              </a:uFill>
              <a:latin typeface="Segoe UI"/>
              <a:cs typeface="Segoe UI"/>
            </a:rPr>
          </a:br>
          <a:r>
            <a:rPr lang="en-US" sz="2100" b="0" kern="1200" dirty="0">
              <a:solidFill>
                <a:schemeClr val="bg1"/>
              </a:solidFill>
              <a:uFill>
                <a:solidFill>
                  <a:srgbClr val="FF6D2D"/>
                </a:solidFill>
              </a:uFill>
              <a:latin typeface="Segoe UI"/>
              <a:cs typeface="Segoe UI"/>
            </a:rPr>
            <a:t>(DSA</a:t>
          </a:r>
          <a:r>
            <a:rPr lang="en-GB" sz="2100" b="0" kern="1200" dirty="0">
              <a:solidFill>
                <a:schemeClr val="bg1"/>
              </a:solidFill>
              <a:uFill>
                <a:solidFill>
                  <a:srgbClr val="FF6D2D"/>
                </a:solidFill>
              </a:uFill>
              <a:latin typeface="Segoe UI"/>
              <a:cs typeface="Segoe UI"/>
            </a:rPr>
            <a:t>)</a:t>
          </a:r>
        </a:p>
      </dsp:txBody>
      <dsp:txXfrm>
        <a:off x="6085997" y="80419"/>
        <a:ext cx="2558544" cy="1471445"/>
      </dsp:txXfrm>
    </dsp:sp>
    <dsp:sp modelId="{C7FDE342-260D-4DB2-89DC-137F47231904}">
      <dsp:nvSpPr>
        <dsp:cNvPr id="0" name=""/>
        <dsp:cNvSpPr/>
      </dsp:nvSpPr>
      <dsp:spPr>
        <a:xfrm>
          <a:off x="27348" y="1903241"/>
          <a:ext cx="2717748" cy="1630649"/>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US" sz="2100" b="1" kern="1200" dirty="0">
              <a:solidFill>
                <a:schemeClr val="bg1"/>
              </a:solidFill>
              <a:uFill>
                <a:solidFill>
                  <a:srgbClr val="FF6D2D"/>
                </a:solidFill>
              </a:uFill>
              <a:latin typeface="Segoe UI"/>
              <a:cs typeface="Segoe UI"/>
            </a:rPr>
            <a:t>EU </a:t>
          </a:r>
          <a:br>
            <a:rPr lang="en-US" sz="2100" b="1" kern="1200" dirty="0">
              <a:solidFill>
                <a:schemeClr val="bg1"/>
              </a:solidFill>
              <a:uFill>
                <a:solidFill>
                  <a:srgbClr val="FF6D2D"/>
                </a:solidFill>
              </a:uFill>
              <a:latin typeface="Segoe UI"/>
              <a:cs typeface="Segoe UI"/>
            </a:rPr>
          </a:br>
          <a:r>
            <a:rPr lang="en-US" sz="2100" b="0" kern="1200" dirty="0">
              <a:solidFill>
                <a:schemeClr val="bg1"/>
              </a:solidFill>
              <a:uFill>
                <a:solidFill>
                  <a:srgbClr val="FF6D2D"/>
                </a:solidFill>
              </a:uFill>
              <a:latin typeface="Segoe UI"/>
              <a:cs typeface="Segoe UI"/>
            </a:rPr>
            <a:t>Digital Markets Act</a:t>
          </a:r>
          <a:br>
            <a:rPr lang="en-US" sz="2100" b="0" kern="1200" dirty="0">
              <a:solidFill>
                <a:schemeClr val="bg1"/>
              </a:solidFill>
              <a:uFill>
                <a:solidFill>
                  <a:srgbClr val="FF6D2D"/>
                </a:solidFill>
              </a:uFill>
              <a:latin typeface="Segoe UI"/>
              <a:cs typeface="Segoe UI"/>
            </a:rPr>
          </a:br>
          <a:r>
            <a:rPr lang="en-US" sz="2100" b="0" kern="1200" dirty="0">
              <a:solidFill>
                <a:schemeClr val="bg1"/>
              </a:solidFill>
              <a:uFill>
                <a:solidFill>
                  <a:srgbClr val="FF6D2D"/>
                </a:solidFill>
              </a:uFill>
              <a:latin typeface="Segoe UI"/>
              <a:cs typeface="Segoe UI"/>
            </a:rPr>
            <a:t>(DMA</a:t>
          </a:r>
          <a:r>
            <a:rPr lang="en-GB" sz="2100" b="0" kern="1200" dirty="0">
              <a:solidFill>
                <a:schemeClr val="bg1"/>
              </a:solidFill>
              <a:uFill>
                <a:solidFill>
                  <a:srgbClr val="FF6D2D"/>
                </a:solidFill>
              </a:uFill>
              <a:latin typeface="Segoe UI"/>
              <a:cs typeface="Segoe UI"/>
            </a:rPr>
            <a:t>)</a:t>
          </a:r>
        </a:p>
      </dsp:txBody>
      <dsp:txXfrm>
        <a:off x="106950" y="1982843"/>
        <a:ext cx="2558544" cy="1471445"/>
      </dsp:txXfrm>
    </dsp:sp>
    <dsp:sp modelId="{C71EEAFA-CC41-4381-958C-FD1478EACA26}">
      <dsp:nvSpPr>
        <dsp:cNvPr id="0" name=""/>
        <dsp:cNvSpPr/>
      </dsp:nvSpPr>
      <dsp:spPr>
        <a:xfrm>
          <a:off x="3016871" y="1903241"/>
          <a:ext cx="2717748" cy="1630649"/>
        </a:xfrm>
        <a:prstGeom prst="roundRect">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en-GB" sz="2000" b="1" kern="1200" dirty="0">
              <a:solidFill>
                <a:schemeClr val="bg1"/>
              </a:solidFill>
              <a:uFill>
                <a:solidFill>
                  <a:srgbClr val="FF6D2D"/>
                </a:solidFill>
              </a:uFill>
              <a:latin typeface="Segoe UI"/>
              <a:ea typeface="+mn-ea"/>
              <a:cs typeface="Segoe UI"/>
            </a:rPr>
            <a:t>CANADA</a:t>
          </a:r>
          <a:r>
            <a:rPr lang="en-GB" sz="1600" b="0" kern="1200" dirty="0">
              <a:solidFill>
                <a:schemeClr val="bg1"/>
              </a:solidFill>
              <a:uFill>
                <a:solidFill>
                  <a:srgbClr val="FF6D2D"/>
                </a:solidFill>
              </a:uFill>
              <a:latin typeface="Segoe UI"/>
              <a:ea typeface="+mn-ea"/>
              <a:cs typeface="Segoe UI"/>
            </a:rPr>
            <a:t> </a:t>
          </a:r>
          <a:br>
            <a:rPr lang="en-GB" sz="1600" b="0" kern="1200" dirty="0">
              <a:solidFill>
                <a:schemeClr val="bg1"/>
              </a:solidFill>
              <a:uFill>
                <a:solidFill>
                  <a:srgbClr val="FF6D2D"/>
                </a:solidFill>
              </a:uFill>
              <a:latin typeface="Segoe UI"/>
              <a:ea typeface="+mn-ea"/>
              <a:cs typeface="Segoe UI"/>
            </a:rPr>
          </a:br>
          <a:r>
            <a:rPr lang="en-GB" sz="1600" b="0" kern="1200" dirty="0">
              <a:solidFill>
                <a:schemeClr val="bg1"/>
              </a:solidFill>
              <a:uFill>
                <a:solidFill>
                  <a:srgbClr val="FF6D2D"/>
                </a:solidFill>
              </a:uFill>
              <a:latin typeface="Segoe UI"/>
              <a:ea typeface="+mn-ea"/>
              <a:cs typeface="Segoe UI"/>
            </a:rPr>
            <a:t>Personal Information Protection and Electronic Documents Act (PIPEDA)</a:t>
          </a:r>
          <a:endParaRPr lang="en-US" sz="1600" b="0" kern="1200" dirty="0">
            <a:solidFill>
              <a:schemeClr val="bg1"/>
            </a:solidFill>
            <a:uFill>
              <a:solidFill>
                <a:srgbClr val="FF6D2D"/>
              </a:solidFill>
            </a:uFill>
            <a:latin typeface="Segoe UI"/>
            <a:ea typeface="+mn-ea"/>
            <a:cs typeface="Segoe UI"/>
          </a:endParaRPr>
        </a:p>
      </dsp:txBody>
      <dsp:txXfrm>
        <a:off x="3096473" y="1982843"/>
        <a:ext cx="2558544" cy="1471445"/>
      </dsp:txXfrm>
    </dsp:sp>
    <dsp:sp modelId="{F124B6C3-11E4-46D5-9505-AF13D01112FE}">
      <dsp:nvSpPr>
        <dsp:cNvPr id="0" name=""/>
        <dsp:cNvSpPr/>
      </dsp:nvSpPr>
      <dsp:spPr>
        <a:xfrm>
          <a:off x="6006395" y="1903241"/>
          <a:ext cx="2717748" cy="163064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dirty="0">
              <a:solidFill>
                <a:schemeClr val="bg1"/>
              </a:solidFill>
              <a:uFill>
                <a:solidFill>
                  <a:srgbClr val="FF6D2D"/>
                </a:solidFill>
              </a:uFill>
              <a:latin typeface="Segoe UI"/>
              <a:cs typeface="Segoe UI"/>
            </a:rPr>
            <a:t>Regional and National Laws</a:t>
          </a:r>
          <a:endParaRPr lang="en-US" sz="2100" kern="1200" dirty="0">
            <a:solidFill>
              <a:schemeClr val="bg1"/>
            </a:solidFill>
          </a:endParaRPr>
        </a:p>
      </dsp:txBody>
      <dsp:txXfrm>
        <a:off x="6085997" y="1982843"/>
        <a:ext cx="2558544" cy="14714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357321-9C52-7341-B048-CEDD8C873175}">
      <dsp:nvSpPr>
        <dsp:cNvPr id="0" name=""/>
        <dsp:cNvSpPr/>
      </dsp:nvSpPr>
      <dsp:spPr>
        <a:xfrm>
          <a:off x="3194" y="840803"/>
          <a:ext cx="1697074" cy="1023200"/>
        </a:xfrm>
        <a:prstGeom prst="round2Same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1" i="0" kern="1200">
              <a:latin typeface="Segoe UI" panose="020B0502040204020203" pitchFamily="34" charset="0"/>
              <a:cs typeface="Segoe UI" panose="020B0502040204020203" pitchFamily="34" charset="0"/>
            </a:rPr>
            <a:t>Data Collection</a:t>
          </a:r>
          <a:br>
            <a:rPr lang="en-US" sz="1600" b="1" i="0" kern="1200">
              <a:latin typeface="Segoe UI" panose="020B0502040204020203" pitchFamily="34" charset="0"/>
              <a:cs typeface="Segoe UI" panose="020B0502040204020203" pitchFamily="34" charset="0"/>
            </a:rPr>
          </a:br>
          <a:r>
            <a:rPr lang="en-US" sz="1600" b="1" i="0" kern="1200">
              <a:latin typeface="Segoe UI" panose="020B0502040204020203" pitchFamily="34" charset="0"/>
              <a:cs typeface="Segoe UI" panose="020B0502040204020203" pitchFamily="34" charset="0"/>
            </a:rPr>
            <a:t>&amp; Use</a:t>
          </a:r>
          <a:endParaRPr lang="en-CA" sz="1600" kern="1200">
            <a:latin typeface="Segoe UI" panose="020B0502040204020203" pitchFamily="34" charset="0"/>
            <a:cs typeface="Segoe UI" panose="020B0502040204020203" pitchFamily="34" charset="0"/>
          </a:endParaRPr>
        </a:p>
      </dsp:txBody>
      <dsp:txXfrm>
        <a:off x="53143" y="890752"/>
        <a:ext cx="1597176" cy="973251"/>
      </dsp:txXfrm>
    </dsp:sp>
    <dsp:sp modelId="{5E43A8A9-08A8-0E4F-A59A-C4E77E5E62A9}">
      <dsp:nvSpPr>
        <dsp:cNvPr id="0" name=""/>
        <dsp:cNvSpPr/>
      </dsp:nvSpPr>
      <dsp:spPr>
        <a:xfrm>
          <a:off x="3194" y="1981254"/>
          <a:ext cx="1697074" cy="2232007"/>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8000" tIns="96012" rIns="108000" bIns="144018" numCol="1" spcCol="1270" anchor="t" anchorCtr="0">
          <a:noAutofit/>
        </a:bodyPr>
        <a:lstStyle/>
        <a:p>
          <a:pPr marL="0" lvl="1" indent="0" algn="l" defTabSz="800100">
            <a:lnSpc>
              <a:spcPct val="90000"/>
            </a:lnSpc>
            <a:spcBef>
              <a:spcPct val="0"/>
            </a:spcBef>
            <a:spcAft>
              <a:spcPct val="15000"/>
            </a:spcAft>
            <a:buNone/>
          </a:pPr>
          <a:r>
            <a:rPr lang="en-US" sz="1800" b="0" i="0" kern="1200">
              <a:latin typeface="Segoe UI" panose="020B0502040204020203" pitchFamily="34" charset="0"/>
              <a:cs typeface="Segoe UI" panose="020B0502040204020203" pitchFamily="34" charset="0"/>
            </a:rPr>
            <a:t>What to be collected, processed or shared. </a:t>
          </a:r>
          <a:endParaRPr lang="en-CA" sz="1800" kern="1200">
            <a:latin typeface="Segoe UI" panose="020B0502040204020203" pitchFamily="34" charset="0"/>
            <a:cs typeface="Segoe UI" panose="020B0502040204020203" pitchFamily="34" charset="0"/>
          </a:endParaRPr>
        </a:p>
      </dsp:txBody>
      <dsp:txXfrm>
        <a:off x="3194" y="1981254"/>
        <a:ext cx="1697074" cy="2232007"/>
      </dsp:txXfrm>
    </dsp:sp>
    <dsp:sp modelId="{D906DE91-86F1-8243-8EE4-1F8A9F8E4161}">
      <dsp:nvSpPr>
        <dsp:cNvPr id="0" name=""/>
        <dsp:cNvSpPr/>
      </dsp:nvSpPr>
      <dsp:spPr>
        <a:xfrm>
          <a:off x="1937858" y="840803"/>
          <a:ext cx="1697074" cy="1023200"/>
        </a:xfrm>
        <a:prstGeom prst="round2Same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1" i="0" kern="1200" baseline="0">
              <a:latin typeface="Segoe UI" panose="020B0502040204020203" pitchFamily="34" charset="0"/>
              <a:cs typeface="Segoe UI" panose="020B0502040204020203" pitchFamily="34" charset="0"/>
            </a:rPr>
            <a:t>Responsible AI </a:t>
          </a:r>
          <a:r>
            <a:rPr lang="en-US" sz="1600" b="1" i="0" kern="1200">
              <a:latin typeface="Segoe UI" panose="020B0502040204020203" pitchFamily="34" charset="0"/>
              <a:cs typeface="Segoe UI" panose="020B0502040204020203" pitchFamily="34" charset="0"/>
            </a:rPr>
            <a:t>Use</a:t>
          </a:r>
          <a:endParaRPr lang="en-CA" sz="1600" kern="1200">
            <a:latin typeface="Segoe UI" panose="020B0502040204020203" pitchFamily="34" charset="0"/>
            <a:cs typeface="Segoe UI" panose="020B0502040204020203" pitchFamily="34" charset="0"/>
          </a:endParaRPr>
        </a:p>
      </dsp:txBody>
      <dsp:txXfrm>
        <a:off x="1987807" y="890752"/>
        <a:ext cx="1597176" cy="973251"/>
      </dsp:txXfrm>
    </dsp:sp>
    <dsp:sp modelId="{347390D9-0085-C44C-8AB7-F12F1742B306}">
      <dsp:nvSpPr>
        <dsp:cNvPr id="0" name=""/>
        <dsp:cNvSpPr/>
      </dsp:nvSpPr>
      <dsp:spPr>
        <a:xfrm>
          <a:off x="1937858" y="1981254"/>
          <a:ext cx="1697074" cy="2232007"/>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8000" tIns="96012" rIns="108000" bIns="144018" numCol="1" spcCol="1270" anchor="t" anchorCtr="0">
          <a:noAutofit/>
        </a:bodyPr>
        <a:lstStyle/>
        <a:p>
          <a:pPr marL="0" lvl="1" indent="0" algn="l" defTabSz="800100">
            <a:lnSpc>
              <a:spcPct val="90000"/>
            </a:lnSpc>
            <a:spcBef>
              <a:spcPct val="0"/>
            </a:spcBef>
            <a:spcAft>
              <a:spcPct val="15000"/>
            </a:spcAft>
            <a:buNone/>
          </a:pPr>
          <a:r>
            <a:rPr lang="en-US" sz="1800" b="0" i="0" kern="1200">
              <a:latin typeface="Segoe UI" panose="020B0502040204020203" pitchFamily="34" charset="0"/>
              <a:cs typeface="Segoe UI" panose="020B0502040204020203" pitchFamily="34" charset="0"/>
            </a:rPr>
            <a:t>When and how AI tools may be deployed.</a:t>
          </a:r>
          <a:endParaRPr lang="en-CA" sz="1800" kern="1200">
            <a:latin typeface="Segoe UI" panose="020B0502040204020203" pitchFamily="34" charset="0"/>
            <a:cs typeface="Segoe UI" panose="020B0502040204020203" pitchFamily="34" charset="0"/>
          </a:endParaRPr>
        </a:p>
      </dsp:txBody>
      <dsp:txXfrm>
        <a:off x="1937858" y="1981254"/>
        <a:ext cx="1697074" cy="2232007"/>
      </dsp:txXfrm>
    </dsp:sp>
    <dsp:sp modelId="{11E8CB18-E3FA-EA4A-9D75-B9ED5ADDE2FE}">
      <dsp:nvSpPr>
        <dsp:cNvPr id="0" name=""/>
        <dsp:cNvSpPr/>
      </dsp:nvSpPr>
      <dsp:spPr>
        <a:xfrm>
          <a:off x="3872523" y="840803"/>
          <a:ext cx="1697074" cy="1023200"/>
        </a:xfrm>
        <a:prstGeom prst="round2Same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1" i="0" kern="1200" baseline="0">
              <a:latin typeface="Segoe UI" panose="020B0502040204020203" pitchFamily="34" charset="0"/>
              <a:cs typeface="Segoe UI" panose="020B0502040204020203" pitchFamily="34" charset="0"/>
            </a:rPr>
            <a:t>Data Quality &amp; Integrity</a:t>
          </a:r>
          <a:endParaRPr lang="en-CA" sz="1600" kern="1200">
            <a:latin typeface="Segoe UI" panose="020B0502040204020203" pitchFamily="34" charset="0"/>
            <a:cs typeface="Segoe UI" panose="020B0502040204020203" pitchFamily="34" charset="0"/>
          </a:endParaRPr>
        </a:p>
      </dsp:txBody>
      <dsp:txXfrm>
        <a:off x="3922472" y="890752"/>
        <a:ext cx="1597176" cy="973251"/>
      </dsp:txXfrm>
    </dsp:sp>
    <dsp:sp modelId="{FEA2AF8B-C23C-3A4D-96F4-02A3D1E63952}">
      <dsp:nvSpPr>
        <dsp:cNvPr id="0" name=""/>
        <dsp:cNvSpPr/>
      </dsp:nvSpPr>
      <dsp:spPr>
        <a:xfrm>
          <a:off x="3872523" y="1981254"/>
          <a:ext cx="1697074" cy="2232007"/>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8000" tIns="96012" rIns="108000" bIns="144018" numCol="1" spcCol="1270" anchor="t" anchorCtr="0">
          <a:noAutofit/>
        </a:bodyPr>
        <a:lstStyle/>
        <a:p>
          <a:pPr marL="0" lvl="1" indent="0" algn="l" defTabSz="800100">
            <a:lnSpc>
              <a:spcPct val="90000"/>
            </a:lnSpc>
            <a:spcBef>
              <a:spcPct val="0"/>
            </a:spcBef>
            <a:spcAft>
              <a:spcPct val="15000"/>
            </a:spcAft>
            <a:buNone/>
          </a:pPr>
          <a:r>
            <a:rPr lang="en-US" sz="1800" b="0" i="0" kern="1200" baseline="0">
              <a:latin typeface="Segoe UI" panose="020B0502040204020203" pitchFamily="34" charset="0"/>
              <a:cs typeface="Segoe UI" panose="020B0502040204020203" pitchFamily="34" charset="0"/>
            </a:rPr>
            <a:t>Standards for accuracy and reliability.</a:t>
          </a:r>
          <a:endParaRPr lang="en-CA" sz="1800" kern="1200">
            <a:latin typeface="Segoe UI" panose="020B0502040204020203" pitchFamily="34" charset="0"/>
            <a:cs typeface="Segoe UI" panose="020B0502040204020203" pitchFamily="34" charset="0"/>
          </a:endParaRPr>
        </a:p>
      </dsp:txBody>
      <dsp:txXfrm>
        <a:off x="3872523" y="1981254"/>
        <a:ext cx="1697074" cy="2232007"/>
      </dsp:txXfrm>
    </dsp:sp>
    <dsp:sp modelId="{4D1498E3-42EB-7F47-A696-5D822FD61E8A}">
      <dsp:nvSpPr>
        <dsp:cNvPr id="0" name=""/>
        <dsp:cNvSpPr/>
      </dsp:nvSpPr>
      <dsp:spPr>
        <a:xfrm>
          <a:off x="5807188" y="840803"/>
          <a:ext cx="1697074" cy="1023200"/>
        </a:xfrm>
        <a:prstGeom prst="round2Same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1" i="0" kern="1200">
              <a:latin typeface="Segoe UI" panose="020B0502040204020203" pitchFamily="34" charset="0"/>
              <a:cs typeface="Segoe UI" panose="020B0502040204020203" pitchFamily="34" charset="0"/>
            </a:rPr>
            <a:t>Privacy &amp; Security</a:t>
          </a:r>
          <a:endParaRPr lang="en-CA" sz="1600" kern="1200">
            <a:latin typeface="Segoe UI" panose="020B0502040204020203" pitchFamily="34" charset="0"/>
            <a:cs typeface="Segoe UI" panose="020B0502040204020203" pitchFamily="34" charset="0"/>
          </a:endParaRPr>
        </a:p>
      </dsp:txBody>
      <dsp:txXfrm>
        <a:off x="5857137" y="890752"/>
        <a:ext cx="1597176" cy="973251"/>
      </dsp:txXfrm>
    </dsp:sp>
    <dsp:sp modelId="{5AB289EF-ED74-244A-B5F7-A6C0104D0B7B}">
      <dsp:nvSpPr>
        <dsp:cNvPr id="0" name=""/>
        <dsp:cNvSpPr/>
      </dsp:nvSpPr>
      <dsp:spPr>
        <a:xfrm>
          <a:off x="5807188" y="1981254"/>
          <a:ext cx="1697074" cy="2232007"/>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8000" tIns="96012" rIns="108000" bIns="144018" numCol="1" spcCol="1270" anchor="t" anchorCtr="0">
          <a:noAutofit/>
        </a:bodyPr>
        <a:lstStyle/>
        <a:p>
          <a:pPr marL="0" lvl="1" indent="0" algn="l" defTabSz="800100">
            <a:lnSpc>
              <a:spcPct val="90000"/>
            </a:lnSpc>
            <a:spcBef>
              <a:spcPct val="0"/>
            </a:spcBef>
            <a:spcAft>
              <a:spcPct val="15000"/>
            </a:spcAft>
            <a:buNone/>
          </a:pPr>
          <a:r>
            <a:rPr lang="en-US" sz="1800" b="0" i="0" kern="1200">
              <a:latin typeface="Segoe UI" panose="020B0502040204020203" pitchFamily="34" charset="0"/>
              <a:cs typeface="Segoe UI" panose="020B0502040204020203" pitchFamily="34" charset="0"/>
            </a:rPr>
            <a:t>Requirements for protecting personal data, access control, and secure storage.</a:t>
          </a:r>
          <a:endParaRPr lang="en-CA" sz="1800" kern="1200">
            <a:latin typeface="Segoe UI" panose="020B0502040204020203" pitchFamily="34" charset="0"/>
            <a:cs typeface="Segoe UI" panose="020B0502040204020203" pitchFamily="34" charset="0"/>
          </a:endParaRPr>
        </a:p>
      </dsp:txBody>
      <dsp:txXfrm>
        <a:off x="5807188" y="1981254"/>
        <a:ext cx="1697074" cy="2232007"/>
      </dsp:txXfrm>
    </dsp:sp>
    <dsp:sp modelId="{B554D70E-D95C-0E4A-8382-DCDFA34E4269}">
      <dsp:nvSpPr>
        <dsp:cNvPr id="0" name=""/>
        <dsp:cNvSpPr/>
      </dsp:nvSpPr>
      <dsp:spPr>
        <a:xfrm>
          <a:off x="7741852" y="840803"/>
          <a:ext cx="1697074" cy="1023200"/>
        </a:xfrm>
        <a:prstGeom prst="round2SameRect">
          <a:avLst/>
        </a:prstGeom>
        <a:solidFill>
          <a:schemeClr val="accent5">
            <a:lumMod val="60000"/>
            <a:lumOff val="4000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1" i="0" kern="1200" baseline="0">
              <a:latin typeface="Segoe UI" panose="020B0502040204020203" pitchFamily="34" charset="0"/>
              <a:cs typeface="Segoe UI" panose="020B0502040204020203" pitchFamily="34" charset="0"/>
            </a:rPr>
            <a:t>AI Review</a:t>
          </a:r>
          <a:br>
            <a:rPr lang="en-US" sz="1600" b="1" i="0" kern="1200" baseline="0">
              <a:latin typeface="Segoe UI" panose="020B0502040204020203" pitchFamily="34" charset="0"/>
              <a:cs typeface="Segoe UI" panose="020B0502040204020203" pitchFamily="34" charset="0"/>
            </a:rPr>
          </a:br>
          <a:r>
            <a:rPr lang="en-US" sz="1600" b="1" i="0" kern="1200" baseline="0">
              <a:latin typeface="Segoe UI" panose="020B0502040204020203" pitchFamily="34" charset="0"/>
              <a:cs typeface="Segoe UI" panose="020B0502040204020203" pitchFamily="34" charset="0"/>
            </a:rPr>
            <a:t>&amp; Risk Assessment</a:t>
          </a:r>
          <a:endParaRPr lang="en-CA" sz="1600" kern="1200">
            <a:latin typeface="Segoe UI" panose="020B0502040204020203" pitchFamily="34" charset="0"/>
            <a:cs typeface="Segoe UI" panose="020B0502040204020203" pitchFamily="34" charset="0"/>
          </a:endParaRPr>
        </a:p>
      </dsp:txBody>
      <dsp:txXfrm>
        <a:off x="7791801" y="890752"/>
        <a:ext cx="1597176" cy="973251"/>
      </dsp:txXfrm>
    </dsp:sp>
    <dsp:sp modelId="{995EEECA-8A64-B94E-B71C-0DA4DF065D29}">
      <dsp:nvSpPr>
        <dsp:cNvPr id="0" name=""/>
        <dsp:cNvSpPr/>
      </dsp:nvSpPr>
      <dsp:spPr>
        <a:xfrm>
          <a:off x="7741852" y="1981254"/>
          <a:ext cx="1697074" cy="2232007"/>
        </a:xfrm>
        <a:prstGeom prst="rect">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8000" tIns="96012" rIns="108000" bIns="144018" numCol="1" spcCol="1270" anchor="t" anchorCtr="0">
          <a:noAutofit/>
        </a:bodyPr>
        <a:lstStyle/>
        <a:p>
          <a:pPr marL="0" lvl="1" indent="0" algn="l" defTabSz="800100">
            <a:lnSpc>
              <a:spcPct val="90000"/>
            </a:lnSpc>
            <a:spcBef>
              <a:spcPct val="0"/>
            </a:spcBef>
            <a:spcAft>
              <a:spcPct val="15000"/>
            </a:spcAft>
            <a:buNone/>
          </a:pPr>
          <a:r>
            <a:rPr lang="en-US" sz="1800" b="0" i="0" kern="1200" baseline="0">
              <a:latin typeface="Segoe UI" panose="020B0502040204020203" pitchFamily="34" charset="0"/>
              <a:cs typeface="Segoe UI" panose="020B0502040204020203" pitchFamily="34" charset="0"/>
            </a:rPr>
            <a:t>Auditing procedures, bias identification and error correction. </a:t>
          </a:r>
          <a:endParaRPr lang="en-CA" sz="1800" kern="1200">
            <a:latin typeface="Segoe UI" panose="020B0502040204020203" pitchFamily="34" charset="0"/>
            <a:cs typeface="Segoe UI" panose="020B0502040204020203" pitchFamily="34" charset="0"/>
          </a:endParaRPr>
        </a:p>
      </dsp:txBody>
      <dsp:txXfrm>
        <a:off x="7741852" y="1981254"/>
        <a:ext cx="1697074" cy="2232007"/>
      </dsp:txXfrm>
    </dsp:sp>
    <dsp:sp modelId="{C75BDC2A-FCA4-5A44-AB8E-BDD08AC67013}">
      <dsp:nvSpPr>
        <dsp:cNvPr id="0" name=""/>
        <dsp:cNvSpPr/>
      </dsp:nvSpPr>
      <dsp:spPr>
        <a:xfrm>
          <a:off x="9676517" y="840803"/>
          <a:ext cx="1697074" cy="1023200"/>
        </a:xfrm>
        <a:prstGeom prst="round2Same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en-US" sz="1600" b="1" i="0" kern="1200">
              <a:latin typeface="Segoe UI" panose="020B0502040204020203" pitchFamily="34" charset="0"/>
              <a:cs typeface="Segoe UI" panose="020B0502040204020203" pitchFamily="34" charset="0"/>
            </a:rPr>
            <a:t>Transparency Requirements</a:t>
          </a:r>
          <a:endParaRPr lang="en-CA" sz="1600" kern="1200">
            <a:latin typeface="Segoe UI" panose="020B0502040204020203" pitchFamily="34" charset="0"/>
            <a:cs typeface="Segoe UI" panose="020B0502040204020203" pitchFamily="34" charset="0"/>
          </a:endParaRPr>
        </a:p>
      </dsp:txBody>
      <dsp:txXfrm>
        <a:off x="9726466" y="890752"/>
        <a:ext cx="1597176" cy="973251"/>
      </dsp:txXfrm>
    </dsp:sp>
    <dsp:sp modelId="{3C78E545-2B9D-5B4B-821A-79E0A6F2A3AF}">
      <dsp:nvSpPr>
        <dsp:cNvPr id="0" name=""/>
        <dsp:cNvSpPr/>
      </dsp:nvSpPr>
      <dsp:spPr>
        <a:xfrm>
          <a:off x="9676517" y="1981254"/>
          <a:ext cx="1697074" cy="2232007"/>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8000" tIns="96012" rIns="108000" bIns="144018" numCol="1" spcCol="1270" anchor="t" anchorCtr="0">
          <a:noAutofit/>
        </a:bodyPr>
        <a:lstStyle/>
        <a:p>
          <a:pPr marL="0" lvl="1" indent="0" algn="l" defTabSz="800100">
            <a:lnSpc>
              <a:spcPct val="90000"/>
            </a:lnSpc>
            <a:spcBef>
              <a:spcPct val="0"/>
            </a:spcBef>
            <a:spcAft>
              <a:spcPct val="15000"/>
            </a:spcAft>
            <a:buNone/>
          </a:pPr>
          <a:r>
            <a:rPr lang="en-US" sz="1800" b="0" i="0" kern="1200">
              <a:latin typeface="Segoe UI" panose="020B0502040204020203" pitchFamily="34" charset="0"/>
              <a:cs typeface="Segoe UI" panose="020B0502040204020203" pitchFamily="34" charset="0"/>
            </a:rPr>
            <a:t>Rules for when to use AI in decision-making or content generation. </a:t>
          </a:r>
          <a:endParaRPr lang="en-CA" sz="1800" kern="1200">
            <a:latin typeface="Segoe UI" panose="020B0502040204020203" pitchFamily="34" charset="0"/>
            <a:cs typeface="Segoe UI" panose="020B0502040204020203" pitchFamily="34" charset="0"/>
          </a:endParaRPr>
        </a:p>
      </dsp:txBody>
      <dsp:txXfrm>
        <a:off x="9676517" y="1981254"/>
        <a:ext cx="1697074" cy="223200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11E058-EBE6-4608-A1DD-77E8B5047BE8}">
      <dsp:nvSpPr>
        <dsp:cNvPr id="0" name=""/>
        <dsp:cNvSpPr/>
      </dsp:nvSpPr>
      <dsp:spPr>
        <a:xfrm>
          <a:off x="504825" y="2201"/>
          <a:ext cx="3494484" cy="2795587"/>
        </a:xfrm>
        <a:prstGeom prst="rect">
          <a:avLst/>
        </a:prstGeom>
        <a:blipFill rotWithShape="1">
          <a:blip xmlns:r="http://schemas.openxmlformats.org/officeDocument/2006/relationships" r:embed="rId1"/>
          <a:srcRect/>
          <a:stretch>
            <a:fillRect l="-10000" r="-1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9DA67C6-01E9-4D18-A862-2DD62B2DDE32}">
      <dsp:nvSpPr>
        <dsp:cNvPr id="0" name=""/>
        <dsp:cNvSpPr/>
      </dsp:nvSpPr>
      <dsp:spPr>
        <a:xfrm>
          <a:off x="819328" y="2518230"/>
          <a:ext cx="3110091" cy="97845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Font typeface="Arial" panose="020B0604020202020204" pitchFamily="34" charset="0"/>
            <a:buNone/>
          </a:pPr>
          <a:r>
            <a:rPr lang="en-US" sz="1800" kern="1200">
              <a:latin typeface="+mj-lt"/>
              <a:cs typeface="Segoe UI" panose="020B0502040204020203" pitchFamily="34" charset="0"/>
            </a:rPr>
            <a:t>Data Minimization</a:t>
          </a:r>
          <a:endParaRPr lang="en-US" sz="1800" kern="1200">
            <a:latin typeface="+mj-lt"/>
          </a:endParaRPr>
        </a:p>
      </dsp:txBody>
      <dsp:txXfrm>
        <a:off x="867092" y="2565994"/>
        <a:ext cx="3014563" cy="882927"/>
      </dsp:txXfrm>
    </dsp:sp>
    <dsp:sp modelId="{07B314DD-5E84-4280-91A1-B050AD22F1C2}">
      <dsp:nvSpPr>
        <dsp:cNvPr id="0" name=""/>
        <dsp:cNvSpPr/>
      </dsp:nvSpPr>
      <dsp:spPr>
        <a:xfrm>
          <a:off x="4348757" y="2201"/>
          <a:ext cx="3494484" cy="2795587"/>
        </a:xfrm>
        <a:prstGeom prst="rect">
          <a:avLst/>
        </a:prstGeom>
        <a:blipFill>
          <a:blip xmlns:r="http://schemas.openxmlformats.org/officeDocument/2006/relationships" r:embed="rId2"/>
          <a:srcRect/>
          <a:stretch>
            <a:fillRect l="-10000" r="-1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CBAE4E2-8447-4579-A37C-6DE3B8BEC557}">
      <dsp:nvSpPr>
        <dsp:cNvPr id="0" name=""/>
        <dsp:cNvSpPr/>
      </dsp:nvSpPr>
      <dsp:spPr>
        <a:xfrm>
          <a:off x="4663261" y="2518230"/>
          <a:ext cx="3110091" cy="97845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latin typeface="+mj-lt"/>
              <a:cs typeface="Segoe UI" panose="020B0502040204020203" pitchFamily="34" charset="0"/>
            </a:rPr>
            <a:t>Anonymization and Pseudonymization</a:t>
          </a:r>
        </a:p>
      </dsp:txBody>
      <dsp:txXfrm>
        <a:off x="4711025" y="2565994"/>
        <a:ext cx="3014563" cy="882927"/>
      </dsp:txXfrm>
    </dsp:sp>
    <dsp:sp modelId="{5AE2077B-A8DF-4782-9D0C-1C522C84031E}">
      <dsp:nvSpPr>
        <dsp:cNvPr id="0" name=""/>
        <dsp:cNvSpPr/>
      </dsp:nvSpPr>
      <dsp:spPr>
        <a:xfrm>
          <a:off x="8192690" y="2201"/>
          <a:ext cx="3494484" cy="2795587"/>
        </a:xfrm>
        <a:prstGeom prst="rect">
          <a:avLst/>
        </a:prstGeom>
        <a:blipFill rotWithShape="1">
          <a:blip xmlns:r="http://schemas.openxmlformats.org/officeDocument/2006/relationships" r:embed="rId3"/>
          <a:srcRect/>
          <a:stretch>
            <a:fillRect l="-10000" r="-1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6F57CF7-ACF8-4B1F-B922-AA2819B41075}">
      <dsp:nvSpPr>
        <dsp:cNvPr id="0" name=""/>
        <dsp:cNvSpPr/>
      </dsp:nvSpPr>
      <dsp:spPr>
        <a:xfrm>
          <a:off x="8507194" y="2518230"/>
          <a:ext cx="3110091" cy="978455"/>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latin typeface="+mj-lt"/>
              <a:cs typeface="Segoe UI" panose="020B0502040204020203" pitchFamily="34" charset="0"/>
            </a:rPr>
            <a:t>Responsible Data Entry</a:t>
          </a:r>
        </a:p>
      </dsp:txBody>
      <dsp:txXfrm>
        <a:off x="8554958" y="2565994"/>
        <a:ext cx="3014563" cy="88292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11E058-EBE6-4608-A1DD-77E8B5047BE8}">
      <dsp:nvSpPr>
        <dsp:cNvPr id="0" name=""/>
        <dsp:cNvSpPr/>
      </dsp:nvSpPr>
      <dsp:spPr>
        <a:xfrm>
          <a:off x="635998" y="1482"/>
          <a:ext cx="3413346" cy="2730677"/>
        </a:xfrm>
        <a:prstGeom prst="rect">
          <a:avLst/>
        </a:prstGeom>
        <a:blipFill rotWithShape="1">
          <a:blip xmlns:r="http://schemas.openxmlformats.org/officeDocument/2006/relationships" r:embed="rId1"/>
          <a:srcRect/>
          <a:stretch>
            <a:fillRect l="-10000" r="-1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9DA67C6-01E9-4D18-A862-2DD62B2DDE32}">
      <dsp:nvSpPr>
        <dsp:cNvPr id="0" name=""/>
        <dsp:cNvSpPr/>
      </dsp:nvSpPr>
      <dsp:spPr>
        <a:xfrm>
          <a:off x="943200" y="2459091"/>
          <a:ext cx="3037878" cy="955736"/>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Font typeface="Arial" panose="020B0604020202020204" pitchFamily="34" charset="0"/>
            <a:buNone/>
          </a:pPr>
          <a:r>
            <a:rPr lang="en-US" sz="1800" kern="1200">
              <a:solidFill>
                <a:schemeClr val="bg1"/>
              </a:solidFill>
              <a:latin typeface="+mj-lt"/>
              <a:cs typeface="Segoe UI" panose="020B0502040204020203" pitchFamily="34" charset="0"/>
            </a:rPr>
            <a:t>Data Minimization</a:t>
          </a:r>
          <a:endParaRPr lang="en-US" sz="1800" kern="1200">
            <a:solidFill>
              <a:schemeClr val="bg1"/>
            </a:solidFill>
            <a:latin typeface="+mj-lt"/>
          </a:endParaRPr>
        </a:p>
      </dsp:txBody>
      <dsp:txXfrm>
        <a:off x="989855" y="2505746"/>
        <a:ext cx="2944568" cy="86242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11E058-EBE6-4608-A1DD-77E8B5047BE8}">
      <dsp:nvSpPr>
        <dsp:cNvPr id="0" name=""/>
        <dsp:cNvSpPr/>
      </dsp:nvSpPr>
      <dsp:spPr>
        <a:xfrm>
          <a:off x="635998" y="1482"/>
          <a:ext cx="3413346" cy="2730677"/>
        </a:xfrm>
        <a:prstGeom prst="rect">
          <a:avLst/>
        </a:prstGeom>
        <a:blipFill rotWithShape="1">
          <a:blip xmlns:r="http://schemas.openxmlformats.org/officeDocument/2006/relationships" r:embed="rId1"/>
          <a:srcRect/>
          <a:stretch>
            <a:fillRect l="-10000" r="-1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9DA67C6-01E9-4D18-A862-2DD62B2DDE32}">
      <dsp:nvSpPr>
        <dsp:cNvPr id="0" name=""/>
        <dsp:cNvSpPr/>
      </dsp:nvSpPr>
      <dsp:spPr>
        <a:xfrm>
          <a:off x="943200" y="2459091"/>
          <a:ext cx="3037878" cy="955736"/>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Font typeface="Arial" panose="020B0604020202020204" pitchFamily="34" charset="0"/>
            <a:buNone/>
          </a:pPr>
          <a:r>
            <a:rPr lang="en-US" sz="1800" b="1" i="0" kern="1200">
              <a:solidFill>
                <a:schemeClr val="bg1"/>
              </a:solidFill>
              <a:effectLst/>
              <a:latin typeface="+mj-lt"/>
            </a:rPr>
            <a:t>Anonymization &amp; Pseudonymization</a:t>
          </a:r>
          <a:endParaRPr lang="en-US" sz="1800" kern="1200">
            <a:solidFill>
              <a:schemeClr val="bg1"/>
            </a:solidFill>
            <a:latin typeface="+mj-lt"/>
          </a:endParaRPr>
        </a:p>
      </dsp:txBody>
      <dsp:txXfrm>
        <a:off x="989855" y="2505746"/>
        <a:ext cx="2944568" cy="86242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11E058-EBE6-4608-A1DD-77E8B5047BE8}">
      <dsp:nvSpPr>
        <dsp:cNvPr id="0" name=""/>
        <dsp:cNvSpPr/>
      </dsp:nvSpPr>
      <dsp:spPr>
        <a:xfrm>
          <a:off x="635998" y="1482"/>
          <a:ext cx="3413346" cy="2730677"/>
        </a:xfrm>
        <a:prstGeom prst="rect">
          <a:avLst/>
        </a:prstGeom>
        <a:blipFill rotWithShape="1">
          <a:blip xmlns:r="http://schemas.openxmlformats.org/officeDocument/2006/relationships" r:embed="rId1"/>
          <a:srcRect/>
          <a:stretch>
            <a:fillRect l="-10000" r="-1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9DA67C6-01E9-4D18-A862-2DD62B2DDE32}">
      <dsp:nvSpPr>
        <dsp:cNvPr id="0" name=""/>
        <dsp:cNvSpPr/>
      </dsp:nvSpPr>
      <dsp:spPr>
        <a:xfrm>
          <a:off x="943200" y="2459091"/>
          <a:ext cx="3037878" cy="955736"/>
        </a:xfrm>
        <a:prstGeom prst="roundRect">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Font typeface="Arial" panose="020B0604020202020204" pitchFamily="34" charset="0"/>
            <a:buNone/>
          </a:pPr>
          <a:r>
            <a:rPr lang="en-US" sz="1800" b="1" i="0" kern="1200">
              <a:solidFill>
                <a:schemeClr val="bg1"/>
              </a:solidFill>
              <a:effectLst/>
              <a:latin typeface="+mj-lt"/>
            </a:rPr>
            <a:t>Responsible Data Entry</a:t>
          </a:r>
          <a:endParaRPr lang="en-US" sz="1800" kern="1200">
            <a:solidFill>
              <a:schemeClr val="bg1"/>
            </a:solidFill>
            <a:latin typeface="+mj-lt"/>
          </a:endParaRPr>
        </a:p>
      </dsp:txBody>
      <dsp:txXfrm>
        <a:off x="989855" y="2505746"/>
        <a:ext cx="2944568" cy="862426"/>
      </dsp:txXfrm>
    </dsp:sp>
  </dsp:spTree>
</dsp:drawing>
</file>

<file path=ppt/diagrams/layout1.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D00550C-5F2F-382B-545E-7CCCF9CA66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BBC6EBA-1345-78F1-9E10-1A8862C365F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7F5EDC-7F02-4E18-A78D-DA7825EFF9FF}" type="datetimeFigureOut">
              <a:rPr lang="en-US" smtClean="0"/>
              <a:t>2/2/2026</a:t>
            </a:fld>
            <a:endParaRPr lang="en-US"/>
          </a:p>
        </p:txBody>
      </p:sp>
      <p:sp>
        <p:nvSpPr>
          <p:cNvPr id="4" name="Footer Placeholder 3">
            <a:extLst>
              <a:ext uri="{FF2B5EF4-FFF2-40B4-BE49-F238E27FC236}">
                <a16:creationId xmlns:a16="http://schemas.microsoft.com/office/drawing/2014/main" id="{4BBAFDCE-B62B-4613-90B9-82F3A46B993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911BD0F-0F01-3F57-9E1F-0A253376D4C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782CBA-1BE3-4459-84F9-2D0A0524E79F}" type="slidenum">
              <a:rPr lang="en-US" smtClean="0"/>
              <a:t>‹#›</a:t>
            </a:fld>
            <a:endParaRPr lang="en-US"/>
          </a:p>
        </p:txBody>
      </p:sp>
    </p:spTree>
    <p:extLst>
      <p:ext uri="{BB962C8B-B14F-4D97-AF65-F5344CB8AC3E}">
        <p14:creationId xmlns:p14="http://schemas.microsoft.com/office/powerpoint/2010/main" val="6946941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40EDA7-787E-4F08-804F-C5C2E7D06BCA}"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D24167-57B9-4804-9CD0-9BC91467B97F}" type="slidenum">
              <a:rPr lang="en-US" smtClean="0"/>
              <a:t>‹#›</a:t>
            </a:fld>
            <a:endParaRPr lang="en-US"/>
          </a:p>
        </p:txBody>
      </p:sp>
    </p:spTree>
    <p:extLst>
      <p:ext uri="{BB962C8B-B14F-4D97-AF65-F5344CB8AC3E}">
        <p14:creationId xmlns:p14="http://schemas.microsoft.com/office/powerpoint/2010/main" val="3395708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whitecase.com/insight-our-thinking/ai-watch-global-regulatory-tracker" TargetMode="External"/><Relationship Id="rId2" Type="http://schemas.openxmlformats.org/officeDocument/2006/relationships/slide" Target="../slides/slide15.xml"/><Relationship Id="rId1" Type="http://schemas.openxmlformats.org/officeDocument/2006/relationships/notesMaster" Target="../notesMasters/notesMaster1.xml"/><Relationship Id="rId5" Type="http://schemas.openxmlformats.org/officeDocument/2006/relationships/hyperlink" Target="https://uaelegislation.gov.ae/en/policy/details/the-uae-charter-for-the-development-and-use-of-artificial-intelligence" TargetMode="External"/><Relationship Id="rId4" Type="http://schemas.openxmlformats.org/officeDocument/2006/relationships/hyperlink" Target="https://au.int/en/documents/20240809/continental-artificial-intelligence-strategy"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gdpr-info.eu/" TargetMode="External"/><Relationship Id="rId7" Type="http://schemas.openxmlformats.org/officeDocument/2006/relationships/hyperlink" Target="https://www.coe.int/en/web/artificial-intelligence/the-framework-convention-on-artificial-intelligence"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s://digital-markets-act.ec.europa.eu/legislation_en" TargetMode="External"/><Relationship Id="rId5" Type="http://schemas.openxmlformats.org/officeDocument/2006/relationships/hyperlink" Target="https://digital-strategy.ec.europa.eu/en/policies/digital-services-act" TargetMode="External"/><Relationship Id="rId4" Type="http://schemas.openxmlformats.org/officeDocument/2006/relationships/hyperlink" Target="https://artificialintelligenceact.eu/"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federalregister.gov/documents/2025/01/31/2025-02172/removing-barriers-to-american-leadership-in-artificial-intelligence" TargetMode="External"/><Relationship Id="rId7" Type="http://schemas.openxmlformats.org/officeDocument/2006/relationships/hyperlink" Target="https://thecpra.org/https:/thecpra.org/"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oag.ca.gov/privacy/ccpa" TargetMode="External"/><Relationship Id="rId5" Type="http://schemas.openxmlformats.org/officeDocument/2006/relationships/hyperlink" Target="https://oag.ca.gov/privacy/ccpahttps:/oag.ca.gov/privacy/ccpa" TargetMode="External"/><Relationship Id="rId4" Type="http://schemas.openxmlformats.org/officeDocument/2006/relationships/hyperlink" Target="https://www.govinfo.gov/app/details/GOVPUB-PREX23-PURL-gpo193638"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laws-lois.justice.gc.ca/eng/acts/p-8.6/"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odpc.go.ke/data-protection-laws-kenya/"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app.box.com/s/yrtdqgnxa6p38y7qzicg4rs4wm9rhdnw"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D24167-57B9-4804-9CD0-9BC91467B97F}" type="slidenum">
              <a:rPr lang="en-US" smtClean="0"/>
              <a:t>1</a:t>
            </a:fld>
            <a:endParaRPr lang="en-US"/>
          </a:p>
        </p:txBody>
      </p:sp>
    </p:spTree>
    <p:extLst>
      <p:ext uri="{BB962C8B-B14F-4D97-AF65-F5344CB8AC3E}">
        <p14:creationId xmlns:p14="http://schemas.microsoft.com/office/powerpoint/2010/main" val="9117246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528047-0B5A-4E75-E7EE-DB7AD040BA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353ED2-6F19-0042-9AD3-DE90F1E507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327E1D-1D6A-6F8A-73E3-CC174385FCA7}"/>
              </a:ext>
            </a:extLst>
          </p:cNvPr>
          <p:cNvSpPr>
            <a:spLocks noGrp="1"/>
          </p:cNvSpPr>
          <p:nvPr>
            <p:ph type="body" idx="1"/>
          </p:nvPr>
        </p:nvSpPr>
        <p:spPr/>
        <p:txBody>
          <a:bodyPr/>
          <a:lstStyle/>
          <a:p>
            <a:pPr rtl="0" fontAlgn="base"/>
            <a:r>
              <a:rPr lang="en-US" sz="1200" b="1" i="0" kern="1200" dirty="0">
                <a:solidFill>
                  <a:schemeClr val="tx1"/>
                </a:solidFill>
                <a:effectLst/>
                <a:latin typeface="+mn-lt"/>
                <a:ea typeface="+mn-ea"/>
                <a:cs typeface="+mn-cs"/>
              </a:rPr>
              <a:t>How Data Governance Supports Ethical AI Use</a:t>
            </a:r>
            <a:r>
              <a:rPr lang="en-US" sz="1200" b="0" i="0" kern="1200" dirty="0">
                <a:solidFill>
                  <a:schemeClr val="tx1"/>
                </a:solidFill>
                <a:effectLst/>
                <a:latin typeface="+mn-lt"/>
                <a:ea typeface="+mn-ea"/>
                <a:cs typeface="+mn-cs"/>
              </a:rPr>
              <a:t> </a:t>
            </a:r>
          </a:p>
          <a:p>
            <a:pPr rtl="0" fontAlgn="base"/>
            <a:r>
              <a:rPr lang="en-US" sz="1200" b="0" i="0" kern="1200" dirty="0">
                <a:solidFill>
                  <a:schemeClr val="tx1"/>
                </a:solidFill>
                <a:effectLst/>
                <a:latin typeface="+mn-lt"/>
                <a:ea typeface="+mn-ea"/>
                <a:cs typeface="+mn-cs"/>
              </a:rPr>
              <a:t>The ethical use of any AI tool is dependent on the quality and governance of the data it ingests. If the data fed into a system is biased, incomplete, outdated, or lacking proper safeguards, its outputs will mirror those flaws - leading to biased, unsafe, or unreliable outcomes. </a:t>
            </a:r>
          </a:p>
          <a:p>
            <a:pPr rtl="0" fontAlgn="base"/>
            <a:r>
              <a:rPr lang="en-US" sz="1200" b="0" i="0" kern="1200" dirty="0">
                <a:solidFill>
                  <a:schemeClr val="tx1"/>
                </a:solidFill>
                <a:effectLst/>
                <a:latin typeface="+mn-lt"/>
                <a:ea typeface="+mn-ea"/>
                <a:cs typeface="+mn-cs"/>
              </a:rPr>
              <a:t>Strong data governance directly supports ethical AI by ensuring that: </a:t>
            </a:r>
          </a:p>
          <a:p>
            <a:pPr marL="171450"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Data used in AI systems is accurate, representative, and responsibly sourced </a:t>
            </a:r>
          </a:p>
          <a:p>
            <a:pPr marL="171450"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AI outputs remain transparent and explainable </a:t>
            </a:r>
          </a:p>
          <a:p>
            <a:pPr marL="171450"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Human oversight is maintained over automated decisions </a:t>
            </a:r>
          </a:p>
          <a:p>
            <a:pPr marL="171450"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AI use aligns with humanitarian values such as fairness, dignity, inclusion, and Do No Harm </a:t>
            </a:r>
          </a:p>
          <a:p>
            <a:pPr marL="171450"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Sensitive information especially about vulnerable communities is protected </a:t>
            </a:r>
          </a:p>
          <a:p>
            <a:pPr rtl="0" fontAlgn="base"/>
            <a:r>
              <a:rPr lang="en-US" sz="1200" b="0" i="0" kern="1200" dirty="0">
                <a:solidFill>
                  <a:schemeClr val="tx1"/>
                </a:solidFill>
                <a:effectLst/>
                <a:latin typeface="+mn-lt"/>
                <a:ea typeface="+mn-ea"/>
                <a:cs typeface="+mn-cs"/>
              </a:rPr>
              <a:t>In other words: </a:t>
            </a:r>
            <a:r>
              <a:rPr lang="en-US" sz="1200" b="1" i="0" kern="1200" dirty="0">
                <a:solidFill>
                  <a:schemeClr val="tx1"/>
                </a:solidFill>
                <a:effectLst/>
                <a:latin typeface="+mn-lt"/>
                <a:ea typeface="+mn-ea"/>
                <a:cs typeface="+mn-cs"/>
              </a:rPr>
              <a:t>ethical AI is impossible without strong data governance</a:t>
            </a:r>
            <a:r>
              <a:rPr lang="en-US" sz="1200" b="0" i="0" kern="1200" dirty="0">
                <a:solidFill>
                  <a:schemeClr val="tx1"/>
                </a:solidFill>
                <a:effectLst/>
                <a:latin typeface="+mn-lt"/>
                <a:ea typeface="+mn-ea"/>
                <a:cs typeface="+mn-cs"/>
              </a:rPr>
              <a:t>. The governance foundation ensures that AI systems enhance, not compromise, organizational integrity, trust with the communities served, and community safety. </a:t>
            </a:r>
          </a:p>
        </p:txBody>
      </p:sp>
      <p:sp>
        <p:nvSpPr>
          <p:cNvPr id="4" name="Slide Number Placeholder 3">
            <a:extLst>
              <a:ext uri="{FF2B5EF4-FFF2-40B4-BE49-F238E27FC236}">
                <a16:creationId xmlns:a16="http://schemas.microsoft.com/office/drawing/2014/main" id="{B43737F1-12D7-1F6E-448A-ED431E5CCA18}"/>
              </a:ext>
            </a:extLst>
          </p:cNvPr>
          <p:cNvSpPr>
            <a:spLocks noGrp="1"/>
          </p:cNvSpPr>
          <p:nvPr>
            <p:ph type="sldNum" sz="quarter" idx="5"/>
          </p:nvPr>
        </p:nvSpPr>
        <p:spPr/>
        <p:txBody>
          <a:bodyPr/>
          <a:lstStyle/>
          <a:p>
            <a:fld id="{5AD24167-57B9-4804-9CD0-9BC91467B97F}" type="slidenum">
              <a:rPr lang="en-US" smtClean="0"/>
              <a:t>13</a:t>
            </a:fld>
            <a:endParaRPr lang="en-US"/>
          </a:p>
        </p:txBody>
      </p:sp>
    </p:spTree>
    <p:extLst>
      <p:ext uri="{BB962C8B-B14F-4D97-AF65-F5344CB8AC3E}">
        <p14:creationId xmlns:p14="http://schemas.microsoft.com/office/powerpoint/2010/main" val="27607749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Compliance Requirements: Key International Regulations</a:t>
            </a:r>
            <a:endParaRPr lang="en-GB" dirty="0">
              <a:solidFill>
                <a:srgbClr val="444444"/>
              </a:solidFill>
            </a:endParaRPr>
          </a:p>
          <a:p>
            <a:r>
              <a:rPr lang="en-GB"/>
              <a:t>Ethical and transparent use of AI also depends on meeting legal and regulatory obligations that govern personal data and automated decision-making.</a:t>
            </a:r>
            <a:endParaRPr lang="en-GB">
              <a:solidFill>
                <a:srgbClr val="444444"/>
              </a:solidFill>
            </a:endParaRPr>
          </a:p>
          <a:p>
            <a:endParaRPr lang="en-GB" dirty="0">
              <a:solidFill>
                <a:srgbClr val="444444"/>
              </a:solidFill>
            </a:endParaRPr>
          </a:p>
          <a:p>
            <a:r>
              <a:rPr lang="en-GB" b="1" dirty="0"/>
              <a:t>Key Compliance Frameworks</a:t>
            </a:r>
            <a:endParaRPr lang="en-GB" b="1" dirty="0">
              <a:solidFill>
                <a:srgbClr val="444444"/>
              </a:solidFill>
            </a:endParaRPr>
          </a:p>
          <a:p>
            <a:endParaRPr lang="en-US" dirty="0">
              <a:solidFill>
                <a:srgbClr val="444444"/>
              </a:solidFill>
            </a:endParaRPr>
          </a:p>
          <a:p>
            <a:r>
              <a:rPr lang="en-US" b="1" dirty="0"/>
              <a:t>GDPR (General Data Protection Regulation – EU): </a:t>
            </a:r>
            <a:endParaRPr lang="en-US" dirty="0">
              <a:solidFill>
                <a:srgbClr val="444444"/>
              </a:solidFill>
            </a:endParaRPr>
          </a:p>
          <a:p>
            <a:pPr marL="171450" indent="-171450">
              <a:buFont typeface="Arial,Sans-Serif"/>
              <a:buChar char="•"/>
            </a:pPr>
            <a:r>
              <a:rPr lang="en-US" dirty="0"/>
              <a:t>Consent and lawful basis for processing </a:t>
            </a:r>
            <a:endParaRPr lang="en-US" dirty="0">
              <a:solidFill>
                <a:srgbClr val="444444"/>
              </a:solidFill>
            </a:endParaRPr>
          </a:p>
          <a:p>
            <a:pPr marL="171450" indent="-171450">
              <a:buFont typeface="Arial,Sans-Serif"/>
              <a:buChar char="•"/>
            </a:pPr>
            <a:r>
              <a:rPr lang="en-US" dirty="0"/>
              <a:t>Data minimization and purpose limitation </a:t>
            </a:r>
            <a:endParaRPr lang="en-US" dirty="0">
              <a:solidFill>
                <a:srgbClr val="444444"/>
              </a:solidFill>
            </a:endParaRPr>
          </a:p>
          <a:p>
            <a:pPr marL="171450" indent="-171450">
              <a:buFont typeface="Arial,Sans-Serif"/>
              <a:buChar char="•"/>
            </a:pPr>
            <a:r>
              <a:rPr lang="en-US" dirty="0"/>
              <a:t>Rights of individuals (access, deletion, correction) </a:t>
            </a:r>
            <a:endParaRPr lang="en-US" dirty="0">
              <a:solidFill>
                <a:srgbClr val="444444"/>
              </a:solidFill>
            </a:endParaRPr>
          </a:p>
          <a:p>
            <a:pPr marL="171450" indent="-171450">
              <a:buFont typeface="Arial,Sans-Serif"/>
              <a:buChar char="•"/>
            </a:pPr>
            <a:r>
              <a:rPr lang="en-US" dirty="0"/>
              <a:t>Strict protections for sensitive personal data </a:t>
            </a:r>
            <a:endParaRPr lang="en-US" dirty="0">
              <a:solidFill>
                <a:srgbClr val="444444"/>
              </a:solidFill>
            </a:endParaRPr>
          </a:p>
          <a:p>
            <a:pPr marL="171450" indent="-171450">
              <a:buFont typeface="Arial,Sans-Serif"/>
              <a:buChar char="•"/>
            </a:pPr>
            <a:r>
              <a:rPr lang="en-US" dirty="0"/>
              <a:t>Strong accountability and documentation requirements </a:t>
            </a:r>
            <a:endParaRPr lang="en-US" dirty="0">
              <a:solidFill>
                <a:srgbClr val="444444"/>
              </a:solidFill>
            </a:endParaRPr>
          </a:p>
          <a:p>
            <a:endParaRPr lang="en-US" dirty="0">
              <a:solidFill>
                <a:srgbClr val="444444"/>
              </a:solidFill>
            </a:endParaRPr>
          </a:p>
          <a:p>
            <a:r>
              <a:rPr lang="en-US" b="1" dirty="0"/>
              <a:t>EU AI Act: </a:t>
            </a:r>
            <a:endParaRPr lang="en-US" dirty="0">
              <a:solidFill>
                <a:srgbClr val="444444"/>
              </a:solidFill>
            </a:endParaRPr>
          </a:p>
          <a:p>
            <a:pPr marL="171450" indent="-171450">
              <a:buFont typeface="Arial,Sans-Serif"/>
              <a:buChar char="•"/>
            </a:pPr>
            <a:r>
              <a:rPr lang="en-US" dirty="0"/>
              <a:t>Risk-based classification of AI systems </a:t>
            </a:r>
            <a:endParaRPr lang="en-US" dirty="0">
              <a:solidFill>
                <a:srgbClr val="444444"/>
              </a:solidFill>
            </a:endParaRPr>
          </a:p>
          <a:p>
            <a:pPr marL="171450" indent="-171450">
              <a:buFont typeface="Arial,Sans-Serif"/>
              <a:buChar char="•"/>
            </a:pPr>
            <a:r>
              <a:rPr lang="en-US" dirty="0"/>
              <a:t>Ban on specific AI practices </a:t>
            </a:r>
            <a:endParaRPr lang="en-US" dirty="0">
              <a:solidFill>
                <a:srgbClr val="444444"/>
              </a:solidFill>
            </a:endParaRPr>
          </a:p>
          <a:p>
            <a:pPr marL="171450" indent="-171450">
              <a:buFont typeface="Arial,Sans-Serif"/>
              <a:buChar char="•"/>
            </a:pPr>
            <a:r>
              <a:rPr lang="en-US" dirty="0"/>
              <a:t>Mandatory human oversight for high-risk applications </a:t>
            </a:r>
            <a:endParaRPr lang="en-US" dirty="0">
              <a:solidFill>
                <a:srgbClr val="444444"/>
              </a:solidFill>
            </a:endParaRPr>
          </a:p>
          <a:p>
            <a:pPr marL="171450" indent="-171450">
              <a:buFont typeface="Arial,Sans-Serif"/>
              <a:buChar char="•"/>
            </a:pPr>
            <a:r>
              <a:rPr lang="en-US" dirty="0"/>
              <a:t>Transparency obligations (disclosure when AI is used) </a:t>
            </a:r>
            <a:endParaRPr lang="en-US" dirty="0">
              <a:solidFill>
                <a:srgbClr val="444444"/>
              </a:solidFill>
            </a:endParaRPr>
          </a:p>
          <a:p>
            <a:pPr marL="171450" indent="-171450">
              <a:buFont typeface="Arial,Sans-Serif"/>
              <a:buChar char="•"/>
            </a:pPr>
            <a:r>
              <a:rPr lang="en-US" dirty="0"/>
              <a:t>Requirements for model documentation and governance processes </a:t>
            </a:r>
            <a:endParaRPr lang="en-US" dirty="0">
              <a:solidFill>
                <a:srgbClr val="444444"/>
              </a:solidFill>
            </a:endParaRPr>
          </a:p>
          <a:p>
            <a:endParaRPr lang="en-US" dirty="0">
              <a:solidFill>
                <a:srgbClr val="444444"/>
              </a:solidFill>
            </a:endParaRPr>
          </a:p>
          <a:p>
            <a:r>
              <a:rPr lang="en-US" b="1" dirty="0"/>
              <a:t>DSA (EU Digital Services Act)</a:t>
            </a:r>
            <a:endParaRPr lang="en-US" dirty="0">
              <a:solidFill>
                <a:srgbClr val="444444"/>
              </a:solidFill>
            </a:endParaRPr>
          </a:p>
          <a:p>
            <a:pPr marL="171450" indent="-171450">
              <a:buFont typeface="Arial,Sans-Serif"/>
              <a:buChar char="•"/>
            </a:pPr>
            <a:r>
              <a:rPr lang="en-US" dirty="0"/>
              <a:t>Regulates digital platforms and online services </a:t>
            </a:r>
            <a:endParaRPr lang="en-US" dirty="0">
              <a:solidFill>
                <a:srgbClr val="444444"/>
              </a:solidFill>
            </a:endParaRPr>
          </a:p>
          <a:p>
            <a:pPr marL="171450" indent="-171450">
              <a:buFont typeface="Arial,Sans-Serif"/>
              <a:buChar char="•"/>
            </a:pPr>
            <a:r>
              <a:rPr lang="en-US" dirty="0"/>
              <a:t>Ensures safer online environments </a:t>
            </a:r>
            <a:endParaRPr lang="en-US" dirty="0">
              <a:solidFill>
                <a:srgbClr val="444444"/>
              </a:solidFill>
            </a:endParaRPr>
          </a:p>
          <a:p>
            <a:pPr marL="171450" indent="-171450">
              <a:buFont typeface="Arial,Sans-Serif"/>
              <a:buChar char="•"/>
            </a:pPr>
            <a:r>
              <a:rPr lang="en-US" dirty="0"/>
              <a:t>Includes rules on algorithmic transparency, accountability, and misinformation control </a:t>
            </a:r>
            <a:endParaRPr lang="en-US" dirty="0">
              <a:solidFill>
                <a:srgbClr val="444444"/>
              </a:solidFill>
            </a:endParaRPr>
          </a:p>
          <a:p>
            <a:endParaRPr lang="en-US" dirty="0">
              <a:solidFill>
                <a:srgbClr val="444444"/>
              </a:solidFill>
            </a:endParaRPr>
          </a:p>
          <a:p>
            <a:r>
              <a:rPr lang="en-US" b="1" dirty="0"/>
              <a:t>DMA (EU Digital Markets Act)</a:t>
            </a:r>
            <a:endParaRPr lang="en-US" dirty="0">
              <a:solidFill>
                <a:srgbClr val="444444"/>
              </a:solidFill>
            </a:endParaRPr>
          </a:p>
          <a:p>
            <a:pPr marL="171450" indent="-171450">
              <a:buFont typeface="Arial,Sans-Serif"/>
              <a:buChar char="•"/>
            </a:pPr>
            <a:r>
              <a:rPr lang="en-US" dirty="0"/>
              <a:t>Governs large “gatekeeper” technology companies </a:t>
            </a:r>
            <a:endParaRPr lang="en-US" dirty="0">
              <a:solidFill>
                <a:srgbClr val="444444"/>
              </a:solidFill>
            </a:endParaRPr>
          </a:p>
          <a:p>
            <a:pPr marL="171450" indent="-171450">
              <a:buFont typeface="Arial,Sans-Serif"/>
              <a:buChar char="•"/>
            </a:pPr>
            <a:r>
              <a:rPr lang="en-US" dirty="0"/>
              <a:t>Promotes fair competition and prevents abusive practices </a:t>
            </a:r>
            <a:endParaRPr lang="en-US" dirty="0">
              <a:solidFill>
                <a:srgbClr val="444444"/>
              </a:solidFill>
            </a:endParaRPr>
          </a:p>
          <a:p>
            <a:pPr marL="171450" indent="-171450">
              <a:buFont typeface="Arial,Sans-Serif"/>
              <a:buChar char="•"/>
            </a:pPr>
            <a:r>
              <a:rPr lang="en-US" dirty="0"/>
              <a:t>Requires transparency around automated decision-making </a:t>
            </a:r>
            <a:endParaRPr lang="en-US" dirty="0">
              <a:solidFill>
                <a:srgbClr val="444444"/>
              </a:solidFill>
            </a:endParaRPr>
          </a:p>
          <a:p>
            <a:endParaRPr lang="en-US" dirty="0">
              <a:solidFill>
                <a:srgbClr val="444444"/>
              </a:solidFill>
            </a:endParaRPr>
          </a:p>
          <a:p>
            <a:r>
              <a:rPr lang="en-US" b="1" dirty="0"/>
              <a:t>PIPEDA (Canada’s Personal Information Protection and Electronic Documents Act )</a:t>
            </a:r>
            <a:endParaRPr lang="en-US" dirty="0">
              <a:solidFill>
                <a:srgbClr val="444444"/>
              </a:solidFill>
            </a:endParaRPr>
          </a:p>
          <a:p>
            <a:pPr marL="171450" indent="-171450">
              <a:buFont typeface="Arial,Sans-Serif"/>
              <a:buChar char="•"/>
            </a:pPr>
            <a:r>
              <a:rPr lang="en-US" dirty="0"/>
              <a:t>National standards for collecting, using, and disclosing personal data </a:t>
            </a:r>
            <a:endParaRPr lang="en-US" dirty="0">
              <a:solidFill>
                <a:srgbClr val="444444"/>
              </a:solidFill>
            </a:endParaRPr>
          </a:p>
          <a:p>
            <a:pPr marL="171450" indent="-171450">
              <a:buFont typeface="Arial,Sans-Serif"/>
              <a:buChar char="•"/>
            </a:pPr>
            <a:r>
              <a:rPr lang="en-US" dirty="0"/>
              <a:t>Requirements for transparency, consent, safeguards, and access rights </a:t>
            </a:r>
            <a:endParaRPr lang="en-US" dirty="0">
              <a:solidFill>
                <a:srgbClr val="444444"/>
              </a:solidFill>
            </a:endParaRPr>
          </a:p>
          <a:p>
            <a:endParaRPr lang="en-US" dirty="0">
              <a:solidFill>
                <a:srgbClr val="444444"/>
              </a:solidFill>
            </a:endParaRPr>
          </a:p>
          <a:p>
            <a:r>
              <a:rPr lang="en-US" b="1" dirty="0"/>
              <a:t>Regional and National Laws: </a:t>
            </a:r>
            <a:endParaRPr lang="en-US" dirty="0">
              <a:solidFill>
                <a:srgbClr val="444444"/>
              </a:solidFill>
            </a:endParaRPr>
          </a:p>
          <a:p>
            <a:r>
              <a:rPr lang="en-US" dirty="0"/>
              <a:t>Many countries have their own data-protection legislation, covering: </a:t>
            </a:r>
            <a:endParaRPr lang="en-US" dirty="0">
              <a:solidFill>
                <a:srgbClr val="444444"/>
              </a:solidFill>
            </a:endParaRPr>
          </a:p>
          <a:p>
            <a:pPr marL="171450" indent="-171450">
              <a:buFont typeface="Arial,Sans-Serif"/>
              <a:buChar char="•"/>
            </a:pPr>
            <a:r>
              <a:rPr lang="en-US" dirty="0"/>
              <a:t>Data localization </a:t>
            </a:r>
            <a:endParaRPr lang="en-US" dirty="0">
              <a:solidFill>
                <a:srgbClr val="444444"/>
              </a:solidFill>
            </a:endParaRPr>
          </a:p>
          <a:p>
            <a:pPr marL="171450" indent="-171450">
              <a:buFont typeface="Arial,Sans-Serif"/>
              <a:buChar char="•"/>
            </a:pPr>
            <a:r>
              <a:rPr lang="en-US" dirty="0"/>
              <a:t>Security standards </a:t>
            </a:r>
            <a:endParaRPr lang="en-US" dirty="0">
              <a:solidFill>
                <a:srgbClr val="444444"/>
              </a:solidFill>
            </a:endParaRPr>
          </a:p>
          <a:p>
            <a:pPr marL="171450" indent="-171450">
              <a:buFont typeface="Arial,Sans-Serif"/>
              <a:buChar char="•"/>
            </a:pPr>
            <a:r>
              <a:rPr lang="en-US" dirty="0"/>
              <a:t>Consent and notification </a:t>
            </a:r>
            <a:endParaRPr lang="en-US" dirty="0">
              <a:solidFill>
                <a:srgbClr val="444444"/>
              </a:solidFill>
            </a:endParaRPr>
          </a:p>
          <a:p>
            <a:pPr marL="171450" indent="-171450">
              <a:buFont typeface="Arial,Sans-Serif"/>
              <a:buChar char="•"/>
            </a:pPr>
            <a:r>
              <a:rPr lang="en-US" dirty="0"/>
              <a:t>Privacy rights and redress mechanisms </a:t>
            </a:r>
            <a:endParaRPr lang="en-US" dirty="0">
              <a:solidFill>
                <a:srgbClr val="444444"/>
              </a:solidFill>
            </a:endParaRPr>
          </a:p>
          <a:p>
            <a:endParaRPr lang="en-US" dirty="0">
              <a:solidFill>
                <a:srgbClr val="444444"/>
              </a:solidFill>
            </a:endParaRPr>
          </a:p>
          <a:p>
            <a:endParaRPr lang="en-US" dirty="0">
              <a:solidFill>
                <a:srgbClr val="444444"/>
              </a:solidFill>
            </a:endParaRPr>
          </a:p>
          <a:p>
            <a:r>
              <a:rPr lang="en-US" dirty="0"/>
              <a:t>Compliance with these frameworks ensures that nonprofits use digital tools responsibly, protect beneficiaries, and maintain trust with donors, partners, and the communities they serve. </a:t>
            </a:r>
            <a:endParaRPr lang="en-US" dirty="0">
              <a:solidFill>
                <a:srgbClr val="444444"/>
              </a:solidFill>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5AD24167-57B9-4804-9CD0-9BC91467B97F}" type="slidenum">
              <a:rPr lang="en-US" smtClean="0"/>
              <a:t>14</a:t>
            </a:fld>
            <a:endParaRPr lang="en-US"/>
          </a:p>
        </p:txBody>
      </p:sp>
    </p:spTree>
    <p:extLst>
      <p:ext uri="{BB962C8B-B14F-4D97-AF65-F5344CB8AC3E}">
        <p14:creationId xmlns:p14="http://schemas.microsoft.com/office/powerpoint/2010/main" val="21907080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B0C534-CE32-3320-EC1D-103F8A88EA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AB1CFD-E863-7D40-CF0B-65F0756F01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E68614-21CE-ADBD-4B86-81878CD0A33E}"/>
              </a:ext>
            </a:extLst>
          </p:cNvPr>
          <p:cNvSpPr>
            <a:spLocks noGrp="1"/>
          </p:cNvSpPr>
          <p:nvPr>
            <p:ph type="body" idx="1"/>
          </p:nvPr>
        </p:nvSpPr>
        <p:spPr/>
        <p:txBody>
          <a:bodyPr/>
          <a:lstStyle/>
          <a:p>
            <a:r>
              <a:rPr lang="en-US" b="1" dirty="0"/>
              <a:t>Regulations Reference Matrix </a:t>
            </a:r>
          </a:p>
          <a:p>
            <a:endParaRPr lang="en-US" dirty="0"/>
          </a:p>
          <a:p>
            <a:pPr rtl="0" fontAlgn="base"/>
            <a:r>
              <a:rPr lang="en-US" dirty="0"/>
              <a:t>To support the compliance frameworks outlined above, the table below provides a quick-reference overview of the key AI- and data-related regulations mentioned. This matrix helps nonprofits understand which frameworks apply in different regions, making it easier to align AI practices with the appropriate legal and ethical standards.</a:t>
            </a:r>
          </a:p>
          <a:p>
            <a:pPr rtl="0" fontAlgn="base"/>
            <a:endParaRPr lang="en-US" dirty="0"/>
          </a:p>
          <a:p>
            <a:pPr marL="0" marR="0" lvl="0" indent="0" algn="l" defTabSz="914400" rtl="0" eaLnBrk="1" fontAlgn="base" latinLnBrk="0" hangingPunct="1">
              <a:lnSpc>
                <a:spcPct val="100000"/>
              </a:lnSpc>
              <a:spcBef>
                <a:spcPts val="0"/>
              </a:spcBef>
              <a:spcAft>
                <a:spcPts val="0"/>
              </a:spcAft>
              <a:buClrTx/>
              <a:buSzTx/>
              <a:buFontTx/>
              <a:buNone/>
              <a:tabLst/>
              <a:defRPr/>
            </a:pPr>
            <a:r>
              <a:rPr lang="en-GB" dirty="0"/>
              <a:t>Source: </a:t>
            </a:r>
            <a:r>
              <a:rPr lang="en-GB" dirty="0">
                <a:hlinkClick r:id="rId3"/>
              </a:rPr>
              <a:t>The global dash to regulate AI</a:t>
            </a:r>
            <a:endParaRPr lang="en-GB" dirty="0"/>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200" b="1"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lang="en-US" sz="1200" b="1" i="0" kern="1200" dirty="0">
              <a:solidFill>
                <a:schemeClr val="tx1"/>
              </a:solidFill>
              <a:effectLst/>
              <a:latin typeface="+mn-lt"/>
              <a:ea typeface="+mn-ea"/>
              <a:cs typeface="+mn-cs"/>
            </a:endParaRPr>
          </a:p>
          <a:p>
            <a:pPr rtl="0" fontAlgn="base"/>
            <a:r>
              <a:rPr lang="en-US" sz="1200" b="1" i="0" kern="1200" dirty="0">
                <a:solidFill>
                  <a:schemeClr val="tx1"/>
                </a:solidFill>
                <a:effectLst/>
                <a:latin typeface="+mn-lt"/>
                <a:ea typeface="+mn-ea"/>
                <a:cs typeface="+mn-cs"/>
              </a:rPr>
              <a:t>International / </a:t>
            </a:r>
            <a:r>
              <a:rPr lang="en-US" b="1" dirty="0"/>
              <a:t>Regional</a:t>
            </a:r>
            <a:r>
              <a:rPr lang="en-US" sz="1200" b="0" i="0" kern="1200" dirty="0">
                <a:solidFill>
                  <a:schemeClr val="tx1"/>
                </a:solidFill>
                <a:effectLst/>
                <a:latin typeface="+mn-lt"/>
                <a:ea typeface="+mn-ea"/>
                <a:cs typeface="+mn-cs"/>
              </a:rPr>
              <a:t> </a:t>
            </a:r>
          </a:p>
          <a:p>
            <a:pPr marL="171450" indent="-171450" algn="l" fontAlgn="t">
              <a:buFont typeface="Arial" panose="020B0604020202020204" pitchFamily="34" charset="0"/>
              <a:buChar char="•"/>
            </a:pPr>
            <a:r>
              <a:rPr lang="en-GB" dirty="0">
                <a:effectLst/>
              </a:rPr>
              <a:t>Regional &amp; National Data Protection Laws  </a:t>
            </a:r>
            <a:endParaRPr lang="en-GB" dirty="0">
              <a:effectLst/>
              <a:ea typeface="Calibri"/>
              <a:cs typeface="Calibri"/>
            </a:endParaRPr>
          </a:p>
          <a:p>
            <a:pPr marL="628650" lvl="1" indent="-171450" algn="l" fontAlgn="t">
              <a:buFont typeface="Arial" panose="020B0604020202020204" pitchFamily="34" charset="0"/>
              <a:buChar char="•"/>
            </a:pPr>
            <a:r>
              <a:rPr lang="en-GB" dirty="0">
                <a:effectLst/>
              </a:rPr>
              <a:t>Data localization, security standards, consent &amp; notification, privacy rights, redress mechanisms.</a:t>
            </a:r>
            <a:endParaRPr lang="en-GB" dirty="0">
              <a:effectLst/>
              <a:ea typeface="Calibri"/>
              <a:cs typeface="Calibri"/>
            </a:endParaRPr>
          </a:p>
          <a:p>
            <a:pPr marL="171450" indent="-171450" fontAlgn="t">
              <a:buFont typeface="Arial" panose="020B0604020202020204" pitchFamily="34" charset="0"/>
              <a:buChar char="•"/>
            </a:pPr>
            <a:r>
              <a:rPr lang="en-GB" dirty="0">
                <a:effectLst/>
                <a:hlinkClick r:id="rId4"/>
              </a:rPr>
              <a:t>Continental Artificial Intelligence Strategy (2024)</a:t>
            </a:r>
            <a:endParaRPr lang="en-GB" dirty="0">
              <a:effectLst/>
            </a:endParaRPr>
          </a:p>
          <a:p>
            <a:pPr marL="628650" lvl="1" indent="-171450" fontAlgn="t">
              <a:buFont typeface="Arial" panose="020B0604020202020204" pitchFamily="34" charset="0"/>
              <a:buChar char="•"/>
            </a:pPr>
            <a:r>
              <a:rPr lang="en-GB" dirty="0">
                <a:effectLst/>
              </a:rPr>
              <a:t>Endorsed by the African Union; promotes ethical, responsible, and equitable AI practices across the continent. Focuses on five areas: harnessing AI’s benefits, building capabilities, minimizing risks, fostering cooperation, and stimulating investment.</a:t>
            </a:r>
            <a:endParaRPr lang="en-GB" dirty="0">
              <a:effectLst/>
              <a:ea typeface="Calibri"/>
              <a:cs typeface="Calibri"/>
            </a:endParaRPr>
          </a:p>
          <a:p>
            <a:pPr marL="171450" indent="-171450">
              <a:buFont typeface="Arial" panose="020B0604020202020204" pitchFamily="34" charset="0"/>
              <a:buChar char="•"/>
            </a:pPr>
            <a:r>
              <a:rPr lang="en-GB" dirty="0">
                <a:effectLst/>
                <a:hlinkClick r:id="rId5"/>
              </a:rPr>
              <a:t>UAE Regulation Framework AI Charter for the Development and Use of Artificial Intelligence (2024)</a:t>
            </a:r>
            <a:endParaRPr lang="en-GB" dirty="0">
              <a:effectLst/>
            </a:endParaRPr>
          </a:p>
          <a:p>
            <a:pPr marL="628650" lvl="1" indent="-171450">
              <a:buFont typeface="Arial" panose="020B0604020202020204" pitchFamily="34" charset="0"/>
              <a:buChar char="•"/>
            </a:pPr>
            <a:r>
              <a:rPr lang="en-GB" dirty="0">
                <a:effectLst/>
              </a:rPr>
              <a:t>Human wellbeing, safety, privacy, and transparency in AI development and use; outlines 12 principles to ensure AI technologies are implemented ethically and inclusively, emphasizing governance, accountability, and compliance with international and local laws.</a:t>
            </a:r>
            <a:endParaRPr lang="en-GB" dirty="0">
              <a:effectLst/>
              <a:ea typeface="Calibri"/>
              <a:cs typeface="Calibri"/>
            </a:endParaRPr>
          </a:p>
          <a:p>
            <a:pPr rtl="0" fontAlgn="base"/>
            <a:endParaRPr lang="en-US" sz="1200" b="0" i="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E1BED4DC-679A-5438-0132-2924EE659B43}"/>
              </a:ext>
            </a:extLst>
          </p:cNvPr>
          <p:cNvSpPr>
            <a:spLocks noGrp="1"/>
          </p:cNvSpPr>
          <p:nvPr>
            <p:ph type="sldNum" sz="quarter" idx="5"/>
          </p:nvPr>
        </p:nvSpPr>
        <p:spPr/>
        <p:txBody>
          <a:bodyPr/>
          <a:lstStyle/>
          <a:p>
            <a:fld id="{5AD24167-57B9-4804-9CD0-9BC91467B97F}" type="slidenum">
              <a:rPr lang="en-US" smtClean="0"/>
              <a:t>15</a:t>
            </a:fld>
            <a:endParaRPr lang="en-US"/>
          </a:p>
        </p:txBody>
      </p:sp>
    </p:spTree>
    <p:extLst>
      <p:ext uri="{BB962C8B-B14F-4D97-AF65-F5344CB8AC3E}">
        <p14:creationId xmlns:p14="http://schemas.microsoft.com/office/powerpoint/2010/main" val="2822320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EUROPEAN UNION</a:t>
            </a:r>
          </a:p>
          <a:p>
            <a:pPr marL="171450" indent="-171450" algn="l" fontAlgn="t">
              <a:buFont typeface="Arial" panose="020B0604020202020204" pitchFamily="34" charset="0"/>
              <a:buChar char="•"/>
            </a:pPr>
            <a:r>
              <a:rPr lang="en-GB" dirty="0">
                <a:effectLst/>
                <a:hlinkClick r:id="rId3"/>
              </a:rPr>
              <a:t>General Data Protection Regulation (GDPR), 2016</a:t>
            </a:r>
            <a:endParaRPr lang="en-GB" dirty="0">
              <a:effectLst/>
            </a:endParaRPr>
          </a:p>
          <a:p>
            <a:pPr marL="628650" lvl="1" indent="-171450" algn="l" fontAlgn="t">
              <a:buFont typeface="Arial" panose="020B0604020202020204" pitchFamily="34" charset="0"/>
              <a:buChar char="•"/>
            </a:pPr>
            <a:r>
              <a:rPr lang="en-GB" dirty="0">
                <a:effectLst/>
              </a:rPr>
              <a:t>Consent, lawful basis, data minimization, purpose limitation, individual rights, sensitive data protection, accountability.</a:t>
            </a:r>
          </a:p>
          <a:p>
            <a:pPr marL="171450" indent="-171450" algn="l" fontAlgn="t">
              <a:buFont typeface="Arial" panose="020B0604020202020204" pitchFamily="34" charset="0"/>
              <a:buChar char="•"/>
            </a:pPr>
            <a:r>
              <a:rPr lang="en-GB" dirty="0">
                <a:effectLst/>
                <a:hlinkClick r:id="rId4"/>
              </a:rPr>
              <a:t>EU AI Act (2024) </a:t>
            </a:r>
            <a:endParaRPr lang="en-GB" dirty="0">
              <a:effectLst/>
            </a:endParaRPr>
          </a:p>
          <a:p>
            <a:pPr marL="628650" lvl="1" indent="-171450" algn="l" fontAlgn="t">
              <a:buFont typeface="Arial" panose="020B0604020202020204" pitchFamily="34" charset="0"/>
              <a:buChar char="•"/>
            </a:pPr>
            <a:r>
              <a:rPr lang="en-GB" dirty="0">
                <a:effectLst/>
              </a:rPr>
              <a:t>Risk-based classification, human oversight for high-risk AI, transparency, disclosure, documentation &amp; governance requirements.</a:t>
            </a:r>
          </a:p>
          <a:p>
            <a:pPr marL="171450" indent="-171450" algn="l" fontAlgn="t">
              <a:buFont typeface="Arial" panose="020B0604020202020204" pitchFamily="34" charset="0"/>
              <a:buChar char="•"/>
            </a:pPr>
            <a:r>
              <a:rPr lang="en-GB" dirty="0">
                <a:effectLst/>
                <a:hlinkClick r:id="rId5"/>
              </a:rPr>
              <a:t>Digital Services Act (DSA), 2022</a:t>
            </a:r>
            <a:endParaRPr lang="en-GB" dirty="0">
              <a:effectLst/>
            </a:endParaRPr>
          </a:p>
          <a:p>
            <a:pPr marL="628650" lvl="1" indent="-171450" algn="l" fontAlgn="t">
              <a:buFont typeface="Arial" panose="020B0604020202020204" pitchFamily="34" charset="0"/>
              <a:buChar char="•"/>
            </a:pPr>
            <a:r>
              <a:rPr lang="en-GB" dirty="0">
                <a:effectLst/>
              </a:rPr>
              <a:t>Safer online environments, algorithmic transparency, accountability, and misinformation mitigation.</a:t>
            </a:r>
          </a:p>
          <a:p>
            <a:pPr marL="171450" indent="-171450" algn="l" fontAlgn="t">
              <a:buFont typeface="Arial" panose="020B0604020202020204" pitchFamily="34" charset="0"/>
              <a:buChar char="•"/>
            </a:pPr>
            <a:r>
              <a:rPr lang="en-GB" dirty="0">
                <a:effectLst/>
                <a:hlinkClick r:id="rId6"/>
              </a:rPr>
              <a:t>Digital Markets Act (DMA), 2022</a:t>
            </a:r>
            <a:endParaRPr lang="en-GB" dirty="0">
              <a:effectLst/>
            </a:endParaRPr>
          </a:p>
          <a:p>
            <a:pPr marL="628650" lvl="1" indent="-171450" algn="l" fontAlgn="t">
              <a:buFont typeface="Arial" panose="020B0604020202020204" pitchFamily="34" charset="0"/>
              <a:buChar char="•"/>
            </a:pPr>
            <a:r>
              <a:rPr lang="en-GB" dirty="0">
                <a:effectLst/>
              </a:rPr>
              <a:t>Regulating “gatekeeper” platforms, preventing unfair practices, transparency in automated decision-making.</a:t>
            </a:r>
          </a:p>
          <a:p>
            <a:pPr marL="171450" indent="-171450" fontAlgn="t">
              <a:buFont typeface="Arial" panose="020B0604020202020204" pitchFamily="34" charset="0"/>
              <a:buChar char="•"/>
            </a:pPr>
            <a:r>
              <a:rPr lang="en-GB" dirty="0">
                <a:effectLst/>
                <a:hlinkClick r:id="rId7"/>
              </a:rPr>
              <a:t>Council of Europe Framework Convention on AI and human rights, democracy and the rule of law (2024)</a:t>
            </a:r>
            <a:endParaRPr lang="en-GB" dirty="0">
              <a:effectLst/>
            </a:endParaRPr>
          </a:p>
          <a:p>
            <a:pPr marL="628650" lvl="1" indent="-171450" fontAlgn="t">
              <a:buFont typeface="Arial" panose="020B0604020202020204" pitchFamily="34" charset="0"/>
              <a:buChar char="•"/>
            </a:pPr>
            <a:r>
              <a:rPr lang="en-GB" dirty="0">
                <a:effectLst/>
              </a:rPr>
              <a:t>First-ever international legally binding treaty in the field of AI; aims to ensure that activities within the lifecycle of AI systems are fully consistent with human rights, democracy and the rule of law, while being conducive to technological progress and innovation.</a:t>
            </a:r>
          </a:p>
          <a:p>
            <a:pPr marL="628650" lvl="1" indent="-171450" fontAlgn="t">
              <a:buFont typeface="Arial" panose="020B0604020202020204" pitchFamily="34" charset="0"/>
              <a:buChar char="•"/>
            </a:pPr>
            <a:endParaRPr lang="en-GB" dirty="0">
              <a:effectLst/>
            </a:endParaRPr>
          </a:p>
          <a:p>
            <a:pPr rtl="0" fontAlgn="base"/>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AD24167-57B9-4804-9CD0-9BC91467B97F}" type="slidenum">
              <a:rPr lang="en-US" smtClean="0"/>
              <a:t>16</a:t>
            </a:fld>
            <a:endParaRPr lang="en-US"/>
          </a:p>
        </p:txBody>
      </p:sp>
    </p:spTree>
    <p:extLst>
      <p:ext uri="{BB962C8B-B14F-4D97-AF65-F5344CB8AC3E}">
        <p14:creationId xmlns:p14="http://schemas.microsoft.com/office/powerpoint/2010/main" val="38220514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9AE06D-A6F6-50B8-12CB-8E22756AEC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C4D051-8275-0F93-1254-AA27C0F190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2C1015-579B-21FB-F5A2-734C3C3861A6}"/>
              </a:ext>
            </a:extLst>
          </p:cNvPr>
          <p:cNvSpPr>
            <a:spLocks noGrp="1"/>
          </p:cNvSpPr>
          <p:nvPr>
            <p:ph type="body" idx="1"/>
          </p:nvPr>
        </p:nvSpPr>
        <p:spPr/>
        <p:txBody>
          <a:bodyPr/>
          <a:lstStyle/>
          <a:p>
            <a:pPr rtl="0" fontAlgn="base"/>
            <a:r>
              <a:rPr lang="en-US" sz="1200" b="1" i="0" kern="1200" dirty="0">
                <a:solidFill>
                  <a:schemeClr val="tx1"/>
                </a:solidFill>
                <a:effectLst/>
                <a:latin typeface="+mn-lt"/>
                <a:ea typeface="+mn-ea"/>
                <a:cs typeface="+mn-cs"/>
              </a:rPr>
              <a:t>United States</a:t>
            </a:r>
            <a:r>
              <a:rPr lang="en-US" sz="1200" b="0" i="0" kern="1200" dirty="0">
                <a:solidFill>
                  <a:schemeClr val="tx1"/>
                </a:solidFill>
                <a:effectLst/>
                <a:latin typeface="+mn-lt"/>
                <a:ea typeface="+mn-ea"/>
                <a:cs typeface="+mn-cs"/>
              </a:rPr>
              <a:t> </a:t>
            </a:r>
          </a:p>
          <a:p>
            <a:pPr marL="171450" indent="-171450" fontAlgn="t">
              <a:buFont typeface="Arial" panose="020B0604020202020204" pitchFamily="34" charset="0"/>
              <a:buChar char="•"/>
            </a:pPr>
            <a:r>
              <a:rPr lang="en-GB" dirty="0">
                <a:effectLst/>
                <a:hlinkClick r:id="rId3"/>
              </a:rPr>
              <a:t>Executive Order 14179 (2025)</a:t>
            </a:r>
            <a:endParaRPr lang="en-GB" dirty="0">
              <a:effectLst/>
            </a:endParaRPr>
          </a:p>
          <a:p>
            <a:pPr marL="628650" lvl="1" indent="-171450" fontAlgn="t">
              <a:buFont typeface="Arial" panose="020B0604020202020204" pitchFamily="34" charset="0"/>
              <a:buChar char="•"/>
            </a:pPr>
            <a:r>
              <a:rPr lang="en-GB" dirty="0">
                <a:effectLst/>
              </a:rPr>
              <a:t>Rescinds federal directives and regulatory barriers related to transparency and data protection to foster a more permissive environment for AI innovation and US global leadership in AI. Does not impose new technical or compliance requirements.</a:t>
            </a:r>
          </a:p>
          <a:p>
            <a:pPr marL="171450" indent="-171450" fontAlgn="t">
              <a:buFont typeface="Arial" panose="020B0604020202020204" pitchFamily="34" charset="0"/>
              <a:buChar char="•"/>
            </a:pPr>
            <a:r>
              <a:rPr lang="en-GB" dirty="0">
                <a:effectLst/>
                <a:hlinkClick r:id="rId4"/>
              </a:rPr>
              <a:t>Blueprint for an AI Bill of Rights (2022)</a:t>
            </a:r>
            <a:endParaRPr lang="en-GB" dirty="0">
              <a:effectLst/>
            </a:endParaRPr>
          </a:p>
          <a:p>
            <a:pPr marL="628650" lvl="1" indent="-171450" fontAlgn="t">
              <a:buFont typeface="Arial" panose="020B0604020202020204" pitchFamily="34" charset="0"/>
              <a:buChar char="•"/>
            </a:pPr>
            <a:r>
              <a:rPr lang="en-GB" dirty="0">
                <a:effectLst/>
              </a:rPr>
              <a:t>Outlines five principles to serve as foundational guidance on accountable AI systems: safe and effective systems; algorithmic discrimination and protection; data privacy; notice and explanation; and human alternatives, consideration and fallbacks.</a:t>
            </a:r>
          </a:p>
          <a:p>
            <a:pPr marL="171450" indent="-171450" algn="l" fontAlgn="t">
              <a:buFont typeface="Arial" panose="020B0604020202020204" pitchFamily="34" charset="0"/>
              <a:buChar char="•"/>
            </a:pPr>
            <a:r>
              <a:rPr lang="en-GB" dirty="0">
                <a:effectLst/>
                <a:hlinkClick r:id="rId5"/>
              </a:rPr>
              <a:t>California Consumer Privacy Act (CCPA), 2018</a:t>
            </a:r>
            <a:r>
              <a:rPr lang="en-GB" dirty="0">
                <a:effectLst/>
                <a:hlinkClick r:id="rId6"/>
              </a:rPr>
              <a:t> </a:t>
            </a:r>
            <a:r>
              <a:rPr lang="en-GB" dirty="0">
                <a:effectLst/>
              </a:rPr>
              <a:t>&amp; </a:t>
            </a:r>
            <a:r>
              <a:rPr lang="en-GB" dirty="0">
                <a:effectLst/>
                <a:hlinkClick r:id="rId7"/>
              </a:rPr>
              <a:t>California Privacy Rights Act (CPRA), 2023</a:t>
            </a:r>
            <a:endParaRPr lang="en-GB" dirty="0">
              <a:effectLst/>
            </a:endParaRPr>
          </a:p>
          <a:p>
            <a:pPr marL="628650" lvl="1" indent="-171450" algn="l" fontAlgn="t">
              <a:buFont typeface="Arial" panose="020B0604020202020204" pitchFamily="34" charset="0"/>
              <a:buChar char="•"/>
            </a:pPr>
            <a:r>
              <a:rPr lang="en-GB" dirty="0">
                <a:effectLst/>
              </a:rPr>
              <a:t>Consumer privacy rights (know, access, delete, correct), data transparency, opt-out of data sale or sharing, limits on sensitive personal information , accountability requirements.</a:t>
            </a:r>
          </a:p>
          <a:p>
            <a:pPr marL="171450" indent="-171450" fontAlgn="t">
              <a:buFont typeface="Arial" panose="020B0604020202020204" pitchFamily="34" charset="0"/>
              <a:buChar char="•"/>
            </a:pPr>
            <a:endParaRPr lang="en-GB" dirty="0">
              <a:effectLst/>
            </a:endParaRPr>
          </a:p>
          <a:p>
            <a:pPr marL="171450" indent="-171450" rtl="0" fontAlgn="base">
              <a:buFont typeface="Arial" panose="020B0604020202020204" pitchFamily="34" charset="0"/>
              <a:buChar char="•"/>
            </a:pPr>
            <a:endParaRPr lang="en-US" sz="1200" b="0" i="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85AA7261-7401-4F23-93CF-5FB77BFFC404}"/>
              </a:ext>
            </a:extLst>
          </p:cNvPr>
          <p:cNvSpPr>
            <a:spLocks noGrp="1"/>
          </p:cNvSpPr>
          <p:nvPr>
            <p:ph type="sldNum" sz="quarter" idx="5"/>
          </p:nvPr>
        </p:nvSpPr>
        <p:spPr/>
        <p:txBody>
          <a:bodyPr/>
          <a:lstStyle/>
          <a:p>
            <a:fld id="{5AD24167-57B9-4804-9CD0-9BC91467B97F}" type="slidenum">
              <a:rPr lang="en-US" smtClean="0"/>
              <a:t>17</a:t>
            </a:fld>
            <a:endParaRPr lang="en-US"/>
          </a:p>
        </p:txBody>
      </p:sp>
    </p:spTree>
    <p:extLst>
      <p:ext uri="{BB962C8B-B14F-4D97-AF65-F5344CB8AC3E}">
        <p14:creationId xmlns:p14="http://schemas.microsoft.com/office/powerpoint/2010/main" val="18559755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8F8CD4-0E65-BB09-9BA2-EF50753147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503FBE-4615-7CED-7758-75492C17F7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903A0C-8D91-CF9E-41B9-F342D766F173}"/>
              </a:ext>
            </a:extLst>
          </p:cNvPr>
          <p:cNvSpPr>
            <a:spLocks noGrp="1"/>
          </p:cNvSpPr>
          <p:nvPr>
            <p:ph type="body" idx="1"/>
          </p:nvPr>
        </p:nvSpPr>
        <p:spPr/>
        <p:txBody>
          <a:bodyPr/>
          <a:lstStyle/>
          <a:p>
            <a:pPr rtl="0" fontAlgn="base"/>
            <a:r>
              <a:rPr lang="en-US" sz="1200" b="1" i="0" kern="1200" dirty="0">
                <a:solidFill>
                  <a:schemeClr val="tx1"/>
                </a:solidFill>
                <a:effectLst/>
                <a:latin typeface="+mn-lt"/>
                <a:ea typeface="+mn-ea"/>
                <a:cs typeface="+mn-cs"/>
              </a:rPr>
              <a:t>Canada</a:t>
            </a:r>
            <a:r>
              <a:rPr lang="en-US" sz="1200" b="0" i="0" kern="1200" dirty="0">
                <a:solidFill>
                  <a:schemeClr val="tx1"/>
                </a:solidFill>
                <a:effectLst/>
                <a:latin typeface="+mn-lt"/>
                <a:ea typeface="+mn-ea"/>
                <a:cs typeface="+mn-cs"/>
              </a:rPr>
              <a:t> </a:t>
            </a:r>
          </a:p>
          <a:p>
            <a:pPr algn="l" fontAlgn="t"/>
            <a:r>
              <a:rPr lang="en-GB" dirty="0">
                <a:effectLst/>
                <a:hlinkClick r:id="rId3"/>
              </a:rPr>
              <a:t>Personal Information Protection and Electronic Documents Act (PIPEDA), 2000</a:t>
            </a:r>
            <a:endParaRPr lang="en-GB" dirty="0">
              <a:effectLst/>
            </a:endParaRPr>
          </a:p>
          <a:p>
            <a:pPr algn="l" fontAlgn="t"/>
            <a:r>
              <a:rPr lang="en-GB" dirty="0">
                <a:effectLst/>
              </a:rPr>
              <a:t>- Limits on collection, use and retention of personal-data, transparency, consent, safeguards, accountability of organizations handling personal data, including third-party handling.</a:t>
            </a:r>
          </a:p>
          <a:p>
            <a:pPr rtl="0" fontAlgn="base"/>
            <a:endParaRPr lang="en-US" sz="1200" b="0" i="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930665E9-61B3-C2A8-19FF-335909929C25}"/>
              </a:ext>
            </a:extLst>
          </p:cNvPr>
          <p:cNvSpPr>
            <a:spLocks noGrp="1"/>
          </p:cNvSpPr>
          <p:nvPr>
            <p:ph type="sldNum" sz="quarter" idx="5"/>
          </p:nvPr>
        </p:nvSpPr>
        <p:spPr/>
        <p:txBody>
          <a:bodyPr/>
          <a:lstStyle/>
          <a:p>
            <a:fld id="{5AD24167-57B9-4804-9CD0-9BC91467B97F}" type="slidenum">
              <a:rPr lang="en-US" smtClean="0"/>
              <a:t>18</a:t>
            </a:fld>
            <a:endParaRPr lang="en-US"/>
          </a:p>
        </p:txBody>
      </p:sp>
    </p:spTree>
    <p:extLst>
      <p:ext uri="{BB962C8B-B14F-4D97-AF65-F5344CB8AC3E}">
        <p14:creationId xmlns:p14="http://schemas.microsoft.com/office/powerpoint/2010/main" val="4046603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A2A786-C94E-B025-5E0E-93ED836828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C1B981-2F92-3980-E81D-AAEFE93885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5596BE-CD84-2525-EE48-B2D5347DB62F}"/>
              </a:ext>
            </a:extLst>
          </p:cNvPr>
          <p:cNvSpPr>
            <a:spLocks noGrp="1"/>
          </p:cNvSpPr>
          <p:nvPr>
            <p:ph type="body" idx="1"/>
          </p:nvPr>
        </p:nvSpPr>
        <p:spPr/>
        <p:txBody>
          <a:bodyPr/>
          <a:lstStyle/>
          <a:p>
            <a:pPr rtl="0" fontAlgn="base"/>
            <a:r>
              <a:rPr lang="en-US" sz="1200" b="1" i="0" kern="1200" dirty="0">
                <a:solidFill>
                  <a:schemeClr val="tx1"/>
                </a:solidFill>
                <a:effectLst/>
                <a:latin typeface="+mn-lt"/>
                <a:ea typeface="+mn-ea"/>
                <a:cs typeface="+mn-cs"/>
              </a:rPr>
              <a:t>Kenya</a:t>
            </a:r>
            <a:r>
              <a:rPr lang="en-US" sz="1200" b="0" i="0" kern="1200" dirty="0">
                <a:solidFill>
                  <a:schemeClr val="tx1"/>
                </a:solidFill>
                <a:effectLst/>
                <a:latin typeface="+mn-lt"/>
                <a:ea typeface="+mn-ea"/>
                <a:cs typeface="+mn-cs"/>
              </a:rPr>
              <a:t> </a:t>
            </a:r>
          </a:p>
          <a:p>
            <a:pPr algn="l" fontAlgn="t"/>
            <a:r>
              <a:rPr lang="en-GB" dirty="0">
                <a:effectLst/>
                <a:hlinkClick r:id="rId3"/>
              </a:rPr>
              <a:t>Kenya Data Protection Act (2019)</a:t>
            </a:r>
            <a:endParaRPr lang="en-GB" dirty="0">
              <a:effectLst/>
            </a:endParaRPr>
          </a:p>
          <a:p>
            <a:pPr algn="l" fontAlgn="t"/>
            <a:r>
              <a:rPr lang="en-GB" dirty="0">
                <a:effectLst/>
              </a:rPr>
              <a:t>- Data processing principles, consent and lawful basis requirements, data subject rights, cross-border transfer rules, Data Commissioner oversight.</a:t>
            </a:r>
          </a:p>
          <a:p>
            <a:endParaRPr lang="en-US" dirty="0"/>
          </a:p>
        </p:txBody>
      </p:sp>
      <p:sp>
        <p:nvSpPr>
          <p:cNvPr id="4" name="Slide Number Placeholder 3">
            <a:extLst>
              <a:ext uri="{FF2B5EF4-FFF2-40B4-BE49-F238E27FC236}">
                <a16:creationId xmlns:a16="http://schemas.microsoft.com/office/drawing/2014/main" id="{0D7AB714-6533-5530-076A-171722C4F381}"/>
              </a:ext>
            </a:extLst>
          </p:cNvPr>
          <p:cNvSpPr>
            <a:spLocks noGrp="1"/>
          </p:cNvSpPr>
          <p:nvPr>
            <p:ph type="sldNum" sz="quarter" idx="5"/>
          </p:nvPr>
        </p:nvSpPr>
        <p:spPr/>
        <p:txBody>
          <a:bodyPr/>
          <a:lstStyle/>
          <a:p>
            <a:fld id="{5AD24167-57B9-4804-9CD0-9BC91467B97F}" type="slidenum">
              <a:rPr lang="en-US" smtClean="0"/>
              <a:t>19</a:t>
            </a:fld>
            <a:endParaRPr lang="en-US"/>
          </a:p>
        </p:txBody>
      </p:sp>
    </p:spTree>
    <p:extLst>
      <p:ext uri="{BB962C8B-B14F-4D97-AF65-F5344CB8AC3E}">
        <p14:creationId xmlns:p14="http://schemas.microsoft.com/office/powerpoint/2010/main" val="18637879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B0C534-CE32-3320-EC1D-103F8A88EA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AB1CFD-E863-7D40-CF0B-65F0756F01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E68614-21CE-ADBD-4B86-81878CD0A33E}"/>
              </a:ext>
            </a:extLst>
          </p:cNvPr>
          <p:cNvSpPr>
            <a:spLocks noGrp="1"/>
          </p:cNvSpPr>
          <p:nvPr>
            <p:ph type="body" idx="1"/>
          </p:nvPr>
        </p:nvSpPr>
        <p:spPr/>
        <p:txBody>
          <a:bodyPr/>
          <a:lstStyle/>
          <a:p>
            <a:pPr rtl="0" fontAlgn="base"/>
            <a:r>
              <a:rPr lang="en-US" sz="1200" b="1" i="0" kern="1200" dirty="0">
                <a:solidFill>
                  <a:schemeClr val="tx1"/>
                </a:solidFill>
                <a:effectLst/>
                <a:latin typeface="+mn-lt"/>
                <a:ea typeface="+mn-ea"/>
                <a:cs typeface="+mn-cs"/>
              </a:rPr>
              <a:t>China</a:t>
            </a:r>
            <a:endParaRPr lang="en-US" sz="1200" b="0" i="0" kern="1200" dirty="0">
              <a:solidFill>
                <a:schemeClr val="tx1"/>
              </a:solidFill>
              <a:effectLst/>
              <a:latin typeface="+mn-lt"/>
              <a:ea typeface="+mn-ea"/>
              <a:cs typeface="+mn-cs"/>
            </a:endParaRPr>
          </a:p>
          <a:p>
            <a:pPr marL="171450" indent="-171450" algn="l" fontAlgn="t">
              <a:buFont typeface="Arial" panose="020B0604020202020204" pitchFamily="34" charset="0"/>
              <a:buChar char="•"/>
            </a:pPr>
            <a:r>
              <a:rPr lang="en-GB" dirty="0">
                <a:effectLst/>
              </a:rPr>
              <a:t>Interim Measures for the Management of Generative AI Services (2023)</a:t>
            </a:r>
          </a:p>
          <a:p>
            <a:pPr marL="628650" lvl="1" indent="-171450" algn="l" fontAlgn="t">
              <a:buFont typeface="Arial" panose="020B0604020202020204" pitchFamily="34" charset="0"/>
              <a:buChar char="•"/>
            </a:pPr>
            <a:r>
              <a:rPr lang="en-GB" dirty="0">
                <a:effectLst/>
              </a:rPr>
              <a:t>Data security and sovereignty, content moderation and censorship, alignment with socialist values, algorithm transparency and registration, protection of personal information, and state oversight of AI development and deployment.</a:t>
            </a:r>
          </a:p>
          <a:p>
            <a:pPr marL="171450" indent="-171450" fontAlgn="t">
              <a:buFont typeface="Arial" panose="020B0604020202020204" pitchFamily="34" charset="0"/>
              <a:buChar char="•"/>
            </a:pPr>
            <a:r>
              <a:rPr lang="en-GB" dirty="0" err="1">
                <a:effectLst/>
              </a:rPr>
              <a:t>Labeling</a:t>
            </a:r>
            <a:r>
              <a:rPr lang="en-GB" dirty="0">
                <a:effectLst/>
              </a:rPr>
              <a:t> Rules (2025)  </a:t>
            </a:r>
          </a:p>
          <a:p>
            <a:pPr marL="628650" lvl="1" indent="-171450" fontAlgn="t">
              <a:buFont typeface="Arial" panose="020B0604020202020204" pitchFamily="34" charset="0"/>
              <a:buChar char="•"/>
            </a:pPr>
            <a:r>
              <a:rPr lang="en-GB" dirty="0">
                <a:effectLst/>
              </a:rPr>
              <a:t>Mandatory </a:t>
            </a:r>
            <a:r>
              <a:rPr lang="en-GB" dirty="0" err="1">
                <a:effectLst/>
              </a:rPr>
              <a:t>labeling</a:t>
            </a:r>
            <a:r>
              <a:rPr lang="en-GB" dirty="0">
                <a:effectLst/>
              </a:rPr>
              <a:t> of AI-generated content, requiring clear, user-visible labels where appropriate and embedded metadata labels to ensure transparency across text, audio, images, video, and virtual content.</a:t>
            </a:r>
          </a:p>
          <a:p>
            <a:pPr marL="628650" lvl="1" indent="-171450">
              <a:buFont typeface="Arial" panose="020B0604020202020204" pitchFamily="34" charset="0"/>
              <a:buChar char="•"/>
            </a:pPr>
            <a:endParaRPr lang="en-GB" dirty="0">
              <a:effectLst/>
            </a:endParaRPr>
          </a:p>
          <a:p>
            <a:pPr rtl="0" fontAlgn="base"/>
            <a:endParaRPr lang="en-US" sz="1200" b="0" i="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E1BED4DC-679A-5438-0132-2924EE659B43}"/>
              </a:ext>
            </a:extLst>
          </p:cNvPr>
          <p:cNvSpPr>
            <a:spLocks noGrp="1"/>
          </p:cNvSpPr>
          <p:nvPr>
            <p:ph type="sldNum" sz="quarter" idx="5"/>
          </p:nvPr>
        </p:nvSpPr>
        <p:spPr/>
        <p:txBody>
          <a:bodyPr/>
          <a:lstStyle/>
          <a:p>
            <a:fld id="{5AD24167-57B9-4804-9CD0-9BC91467B97F}" type="slidenum">
              <a:rPr lang="en-US" smtClean="0"/>
              <a:t>20</a:t>
            </a:fld>
            <a:endParaRPr lang="en-US"/>
          </a:p>
        </p:txBody>
      </p:sp>
    </p:spTree>
    <p:extLst>
      <p:ext uri="{BB962C8B-B14F-4D97-AF65-F5344CB8AC3E}">
        <p14:creationId xmlns:p14="http://schemas.microsoft.com/office/powerpoint/2010/main" val="25388821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EE3D7-A7B7-B96A-951B-E0AB00D62F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0EF551-FA99-473A-854D-4F9FA2F769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76858E-C513-4B2E-286B-760D6898437F}"/>
              </a:ext>
            </a:extLst>
          </p:cNvPr>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prstClr val="white"/>
              </a:solidFill>
              <a:effectLst/>
              <a:uLnTx/>
              <a:uFillTx/>
              <a:latin typeface="Segoe UI Black" panose="020B0502040204020203" pitchFamily="34" charset="0"/>
              <a:ea typeface="+mn-ea"/>
              <a:cs typeface="Segoe UI Black" panose="020B05020402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p:txBody>
      </p:sp>
      <p:sp>
        <p:nvSpPr>
          <p:cNvPr id="4" name="Slide Number Placeholder 3">
            <a:extLst>
              <a:ext uri="{FF2B5EF4-FFF2-40B4-BE49-F238E27FC236}">
                <a16:creationId xmlns:a16="http://schemas.microsoft.com/office/drawing/2014/main" id="{02CE578D-85FE-8541-B2FF-49CE78DC9916}"/>
              </a:ext>
            </a:extLst>
          </p:cNvPr>
          <p:cNvSpPr>
            <a:spLocks noGrp="1"/>
          </p:cNvSpPr>
          <p:nvPr>
            <p:ph type="sldNum" sz="quarter" idx="5"/>
          </p:nvPr>
        </p:nvSpPr>
        <p:spPr/>
        <p:txBody>
          <a:bodyPr/>
          <a:lstStyle/>
          <a:p>
            <a:fld id="{5AD24167-57B9-4804-9CD0-9BC91467B97F}" type="slidenum">
              <a:rPr lang="en-US" smtClean="0"/>
              <a:t>21</a:t>
            </a:fld>
            <a:endParaRPr lang="en-US"/>
          </a:p>
        </p:txBody>
      </p:sp>
    </p:spTree>
    <p:extLst>
      <p:ext uri="{BB962C8B-B14F-4D97-AF65-F5344CB8AC3E}">
        <p14:creationId xmlns:p14="http://schemas.microsoft.com/office/powerpoint/2010/main" val="16512269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78E2E5-2D23-6A31-84E5-8694293839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E979F3-2145-0A94-1863-7EB3C3625F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6B9701-FE32-F3F4-2FF4-526F93F044F4}"/>
              </a:ext>
            </a:extLst>
          </p:cNvPr>
          <p:cNvSpPr>
            <a:spLocks noGrp="1"/>
          </p:cNvSpPr>
          <p:nvPr>
            <p:ph type="body" idx="1"/>
          </p:nvPr>
        </p:nvSpPr>
        <p:spPr/>
        <p:txBody>
          <a:bodyPr/>
          <a:lstStyle/>
          <a:p>
            <a:r>
              <a:rPr lang="en-US" sz="1200" b="1" dirty="0">
                <a:solidFill>
                  <a:schemeClr val="accent6">
                    <a:lumMod val="10000"/>
                  </a:schemeClr>
                </a:solidFill>
                <a:ea typeface="+mn-lt"/>
                <a:cs typeface="+mn-lt"/>
              </a:rPr>
              <a:t>Which option best reflects the core purpose of having documented AI and data governance policies within an organization?</a:t>
            </a:r>
          </a:p>
          <a:p>
            <a:pPr marL="457200" indent="-457200">
              <a:buAutoNum type="alphaUcPeriod"/>
            </a:pPr>
            <a:r>
              <a:rPr lang="en-US" sz="1200" dirty="0">
                <a:solidFill>
                  <a:schemeClr val="accent6">
                    <a:lumMod val="10000"/>
                  </a:schemeClr>
                </a:solidFill>
                <a:ea typeface="+mn-lt"/>
                <a:cs typeface="+mn-lt"/>
              </a:rPr>
              <a:t>To allow each department to adopt AI tools independently without centralized approval.</a:t>
            </a:r>
          </a:p>
          <a:p>
            <a:pPr marL="457200" indent="-457200">
              <a:buFont typeface="+mj-lt"/>
              <a:buAutoNum type="alphaUcPeriod"/>
            </a:pPr>
            <a:r>
              <a:rPr lang="en-US" sz="1200" dirty="0">
                <a:solidFill>
                  <a:schemeClr val="accent6">
                    <a:lumMod val="10000"/>
                  </a:schemeClr>
                </a:solidFill>
                <a:ea typeface="+mn-lt"/>
                <a:cs typeface="+mn-lt"/>
              </a:rPr>
              <a:t>To provide consistent rules, reduce risks, and ensure AI is used in alignment with organizational values.</a:t>
            </a:r>
          </a:p>
          <a:p>
            <a:pPr marL="457200" indent="-457200">
              <a:buFont typeface="+mj-lt"/>
              <a:buAutoNum type="alphaUcPeriod"/>
            </a:pPr>
            <a:r>
              <a:rPr lang="en-US" sz="1200" dirty="0">
                <a:solidFill>
                  <a:schemeClr val="accent6">
                    <a:lumMod val="10000"/>
                  </a:schemeClr>
                </a:solidFill>
                <a:ea typeface="+mn-lt"/>
                <a:cs typeface="+mn-lt"/>
              </a:rPr>
              <a:t>To increase the volume of data collected across all teams for future AI projects.</a:t>
            </a:r>
          </a:p>
          <a:p>
            <a:pPr marL="457200" indent="-457200">
              <a:buFont typeface="+mj-lt"/>
              <a:buAutoNum type="alphaUcPeriod"/>
            </a:pPr>
            <a:r>
              <a:rPr lang="en-US" sz="1200" dirty="0">
                <a:solidFill>
                  <a:schemeClr val="accent6">
                    <a:lumMod val="10000"/>
                  </a:schemeClr>
                </a:solidFill>
                <a:ea typeface="+mn-lt"/>
                <a:cs typeface="+mn-lt"/>
              </a:rPr>
              <a:t>To ensure technical teams can manage data and AI systems without involving non-technical staff.</a:t>
            </a:r>
          </a:p>
          <a:p>
            <a:endParaRPr lang="en-US" dirty="0">
              <a:solidFill>
                <a:schemeClr val="accent6">
                  <a:lumMod val="10000"/>
                </a:schemeClr>
              </a:solidFill>
              <a:ea typeface="Calibri"/>
              <a:cs typeface="Calibri"/>
            </a:endParaRPr>
          </a:p>
          <a:p>
            <a:endParaRPr lang="en-US" dirty="0">
              <a:solidFill>
                <a:schemeClr val="accent6">
                  <a:lumMod val="10000"/>
                </a:schemeClr>
              </a:solidFill>
              <a:ea typeface="Calibri"/>
              <a:cs typeface="Calibri"/>
            </a:endParaRPr>
          </a:p>
          <a:p>
            <a:r>
              <a:rPr lang="en-US" dirty="0">
                <a:solidFill>
                  <a:schemeClr val="accent6">
                    <a:lumMod val="10000"/>
                  </a:schemeClr>
                </a:solidFill>
              </a:rPr>
              <a:t>Correct Answer: B</a:t>
            </a:r>
            <a:endParaRPr lang="en-US" dirty="0">
              <a:solidFill>
                <a:schemeClr val="accent6">
                  <a:lumMod val="10000"/>
                </a:schemeClr>
              </a:solidFill>
              <a:ea typeface="Calibri"/>
              <a:cs typeface="Calibri"/>
            </a:endParaRPr>
          </a:p>
          <a:p>
            <a:pPr rtl="0" fontAlgn="base"/>
            <a:r>
              <a:rPr lang="en-US" sz="1200" b="0" i="0" kern="1200" dirty="0">
                <a:solidFill>
                  <a:schemeClr val="accent6">
                    <a:lumMod val="10000"/>
                  </a:schemeClr>
                </a:solidFill>
                <a:effectLst/>
                <a:latin typeface="+mn-lt"/>
                <a:ea typeface="+mn-ea"/>
                <a:cs typeface="+mn-cs"/>
              </a:rPr>
              <a:t>&lt;&lt;Feedback for Correct Answer&gt;&gt; </a:t>
            </a:r>
            <a:endParaRPr lang="en-US" sz="1200" b="0" i="0" kern="1200" dirty="0">
              <a:solidFill>
                <a:schemeClr val="accent6">
                  <a:lumMod val="10000"/>
                </a:schemeClr>
              </a:solidFill>
              <a:effectLst/>
              <a:latin typeface="+mn-lt"/>
              <a:ea typeface="Calibri"/>
              <a:cs typeface="Calibri"/>
            </a:endParaRPr>
          </a:p>
          <a:p>
            <a:pPr rtl="0" fontAlgn="base"/>
            <a:r>
              <a:rPr lang="en-US" sz="1200" b="0" i="0" kern="1200" dirty="0">
                <a:solidFill>
                  <a:schemeClr val="accent6">
                    <a:lumMod val="10000"/>
                  </a:schemeClr>
                </a:solidFill>
                <a:effectLst/>
                <a:latin typeface="+mn-lt"/>
                <a:ea typeface="+mn-ea"/>
                <a:cs typeface="+mn-cs"/>
              </a:rPr>
              <a:t>Exactly. Governance policies serve as guardrails, ensuring consistency, reducing risks, and aligning AI use with ethical standards and organizational values.</a:t>
            </a:r>
            <a:endParaRPr lang="en-US" sz="1200" b="0" i="0" kern="1200" dirty="0">
              <a:solidFill>
                <a:schemeClr val="accent6">
                  <a:lumMod val="10000"/>
                </a:schemeClr>
              </a:solidFill>
              <a:effectLst/>
              <a:latin typeface="+mn-lt"/>
              <a:ea typeface="Calibri"/>
              <a:cs typeface="Calibri"/>
            </a:endParaRPr>
          </a:p>
          <a:p>
            <a:pPr rtl="0" fontAlgn="base"/>
            <a:r>
              <a:rPr lang="en-US" sz="1200" b="0" i="0" kern="1200" dirty="0">
                <a:solidFill>
                  <a:schemeClr val="accent6">
                    <a:lumMod val="10000"/>
                  </a:schemeClr>
                </a:solidFill>
                <a:effectLst/>
                <a:latin typeface="+mn-lt"/>
                <a:ea typeface="+mn-ea"/>
                <a:cs typeface="+mn-cs"/>
              </a:rPr>
              <a:t>&lt;&lt;Feedback for Incorrect Answers&gt;&gt; </a:t>
            </a:r>
            <a:endParaRPr lang="en-US" sz="1200" b="0" i="0" kern="1200" dirty="0">
              <a:solidFill>
                <a:schemeClr val="accent6">
                  <a:lumMod val="10000"/>
                </a:schemeClr>
              </a:solidFill>
              <a:effectLst/>
              <a:latin typeface="+mn-lt"/>
              <a:ea typeface="Calibri"/>
              <a:cs typeface="Calibri"/>
            </a:endParaRPr>
          </a:p>
          <a:p>
            <a:pPr rtl="0" fontAlgn="base"/>
            <a:r>
              <a:rPr lang="en-US" sz="1200" b="0" i="0" kern="1200" dirty="0">
                <a:solidFill>
                  <a:schemeClr val="accent6">
                    <a:lumMod val="10000"/>
                  </a:schemeClr>
                </a:solidFill>
                <a:effectLst/>
                <a:latin typeface="+mn-lt"/>
                <a:ea typeface="+mn-ea"/>
                <a:cs typeface="+mn-cs"/>
              </a:rPr>
              <a:t>Not quite. Governance policies are not designed to encourage more data collection, siloed decision-making, or exclusive technical control. Their purpose is to ensure safe, ethical, and accountable use of data and AI across the entire organization.</a:t>
            </a:r>
            <a:endParaRPr lang="en-US" dirty="0">
              <a:solidFill>
                <a:schemeClr val="accent6">
                  <a:lumMod val="10000"/>
                </a:schemeClr>
              </a:solidFill>
              <a:ea typeface="Calibri"/>
              <a:cs typeface="Calibri"/>
            </a:endParaRPr>
          </a:p>
        </p:txBody>
      </p:sp>
      <p:sp>
        <p:nvSpPr>
          <p:cNvPr id="4" name="Slide Number Placeholder 3">
            <a:extLst>
              <a:ext uri="{FF2B5EF4-FFF2-40B4-BE49-F238E27FC236}">
                <a16:creationId xmlns:a16="http://schemas.microsoft.com/office/drawing/2014/main" id="{663354CD-3F3F-E22D-15C4-47A31FC9B260}"/>
              </a:ext>
            </a:extLst>
          </p:cNvPr>
          <p:cNvSpPr>
            <a:spLocks noGrp="1"/>
          </p:cNvSpPr>
          <p:nvPr>
            <p:ph type="sldNum" sz="quarter" idx="5"/>
          </p:nvPr>
        </p:nvSpPr>
        <p:spPr/>
        <p:txBody>
          <a:bodyPr/>
          <a:lstStyle/>
          <a:p>
            <a:fld id="{5AD24167-57B9-4804-9CD0-9BC91467B97F}" type="slidenum">
              <a:rPr lang="en-US" smtClean="0"/>
              <a:t>22</a:t>
            </a:fld>
            <a:endParaRPr lang="en-US"/>
          </a:p>
        </p:txBody>
      </p:sp>
    </p:spTree>
    <p:extLst>
      <p:ext uri="{BB962C8B-B14F-4D97-AF65-F5344CB8AC3E}">
        <p14:creationId xmlns:p14="http://schemas.microsoft.com/office/powerpoint/2010/main" val="1438572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Context setting slide</a:t>
            </a:r>
            <a:br>
              <a:rPr lang="en-US" dirty="0">
                <a:cs typeface="+mn-lt"/>
              </a:rPr>
            </a:br>
            <a:r>
              <a:rPr lang="en-US" dirty="0"/>
              <a:t>Note to Facilitator:</a:t>
            </a:r>
            <a:br>
              <a:rPr lang="en-US" dirty="0">
                <a:cs typeface="+mn-lt"/>
              </a:rPr>
            </a:br>
            <a:r>
              <a:rPr lang="en-US" dirty="0"/>
              <a:t>Add your: </a:t>
            </a:r>
          </a:p>
          <a:p>
            <a:pPr marL="171450" indent="-171450">
              <a:buFont typeface="Arial" panose="020B0604020202020204" pitchFamily="34" charset="0"/>
              <a:buChar char="•"/>
            </a:pPr>
            <a:r>
              <a:rPr lang="en-US" dirty="0"/>
              <a:t>Name</a:t>
            </a:r>
          </a:p>
          <a:p>
            <a:pPr marL="171450" indent="-171450">
              <a:buFont typeface="Arial" panose="020B0604020202020204" pitchFamily="34" charset="0"/>
              <a:buChar char="•"/>
            </a:pPr>
            <a:r>
              <a:rPr lang="en-US" dirty="0"/>
              <a:t>Role</a:t>
            </a:r>
          </a:p>
          <a:p>
            <a:pPr marL="171450" indent="-171450">
              <a:buFont typeface="Arial" panose="020B0604020202020204" pitchFamily="34" charset="0"/>
              <a:buChar char="•"/>
            </a:pPr>
            <a:r>
              <a:rPr lang="en-US" dirty="0"/>
              <a:t>Information about your background</a:t>
            </a:r>
          </a:p>
          <a:p>
            <a:pPr marL="171450" indent="-171450">
              <a:buFont typeface="Arial" panose="020B0604020202020204" pitchFamily="34" charset="0"/>
              <a:buChar char="•"/>
            </a:pPr>
            <a:r>
              <a:rPr lang="en-US" dirty="0"/>
              <a:t>A brief tagline (e.g. “Facilitating today’s session on Responsible AI”)</a:t>
            </a:r>
            <a:br>
              <a:rPr lang="en-US" dirty="0"/>
            </a:br>
            <a:endParaRPr lang="en-US" dirty="0"/>
          </a:p>
          <a:p>
            <a:pPr marL="0" indent="0">
              <a:buFont typeface="Arial" panose="020B0604020202020204" pitchFamily="34" charset="0"/>
              <a:buNone/>
            </a:pPr>
            <a:r>
              <a:rPr lang="en-US" dirty="0"/>
              <a:t>Invite participants to introduce themselves using a simple format: </a:t>
            </a:r>
          </a:p>
          <a:p>
            <a:pPr marL="171450" indent="-171450">
              <a:buFont typeface="Arial" panose="020B0604020202020204" pitchFamily="34" charset="0"/>
              <a:buChar char="•"/>
            </a:pPr>
            <a:r>
              <a:rPr lang="en-US" dirty="0"/>
              <a:t>Name</a:t>
            </a:r>
          </a:p>
          <a:p>
            <a:pPr marL="171450" indent="-171450">
              <a:buFont typeface="Arial" panose="020B0604020202020204" pitchFamily="34" charset="0"/>
              <a:buChar char="•"/>
            </a:pPr>
            <a:r>
              <a:rPr lang="en-US" dirty="0"/>
              <a:t>Role or organization</a:t>
            </a:r>
          </a:p>
          <a:p>
            <a:pPr marL="171450" indent="-171450">
              <a:buFont typeface="Arial" panose="020B0604020202020204" pitchFamily="34" charset="0"/>
              <a:buChar char="•"/>
            </a:pPr>
            <a:r>
              <a:rPr lang="en-US" dirty="0"/>
              <a:t>One thing they hope to learn or contribute today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4184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b="1" dirty="0"/>
              <a:t>Why Governance Matters for Responsible AI Use</a:t>
            </a:r>
            <a:endParaRPr lang="en-GB" dirty="0"/>
          </a:p>
          <a:p>
            <a:r>
              <a:rPr lang="en-GB" dirty="0"/>
              <a:t>Governance structures define how decisions are made, who is responsible, and what rules guide the use of data and AI within an organization. They provide the “operating system” that ensures AI and digital tools are used ethically, safely, and in line with organizational values.</a:t>
            </a:r>
          </a:p>
          <a:p>
            <a:endParaRPr lang="en-GB" dirty="0"/>
          </a:p>
          <a:p>
            <a:r>
              <a:rPr lang="en-GB" dirty="0"/>
              <a:t>A clear governance structure prevents fragmented practices, reduces risks, and ensures every team member understands their duties when working with sensitive information or AI-enabled systems.</a:t>
            </a:r>
            <a:endParaRPr lang="en-US" sz="1200" b="0" i="0" kern="1200" dirty="0">
              <a:solidFill>
                <a:schemeClr val="tx1"/>
              </a:solidFill>
              <a:effectLst/>
              <a:latin typeface="+mn-lt"/>
              <a:ea typeface="+mn-ea"/>
              <a:cs typeface="+mn-cs"/>
            </a:endParaRPr>
          </a:p>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AD24167-57B9-4804-9CD0-9BC91467B97F}" type="slidenum">
              <a:rPr lang="en-US" smtClean="0"/>
              <a:t>23</a:t>
            </a:fld>
            <a:endParaRPr lang="en-US"/>
          </a:p>
        </p:txBody>
      </p:sp>
    </p:spTree>
    <p:extLst>
      <p:ext uri="{BB962C8B-B14F-4D97-AF65-F5344CB8AC3E}">
        <p14:creationId xmlns:p14="http://schemas.microsoft.com/office/powerpoint/2010/main" val="24675252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dirty="0"/>
              <a:t>1. Policies That Guide Responsible AI &amp; Data Use </a:t>
            </a:r>
          </a:p>
          <a:p>
            <a:pPr rtl="0" fontAlgn="base"/>
            <a:r>
              <a:rPr lang="en-US" dirty="0"/>
              <a:t>Organizations need clear, documented policies that act as guardrails for how AI and data are used. </a:t>
            </a:r>
            <a:br>
              <a:rPr lang="en-US" dirty="0"/>
            </a:br>
            <a:r>
              <a:rPr lang="en-US" dirty="0"/>
              <a:t>These policies help ensure consistency, reduce risk, and reinforce accountability. </a:t>
            </a:r>
          </a:p>
          <a:p>
            <a:pPr rtl="0" fontAlgn="base"/>
            <a:r>
              <a:rPr lang="en-US" dirty="0"/>
              <a:t>Core policy areas include: </a:t>
            </a:r>
          </a:p>
          <a:p>
            <a:pPr rtl="0" fontAlgn="base"/>
            <a:r>
              <a:rPr lang="en-US" b="1" dirty="0"/>
              <a:t>✔ Data Collection &amp; Use</a:t>
            </a:r>
            <a:r>
              <a:rPr lang="en-US" dirty="0"/>
              <a:t>: Rules on what data can be collected, processed, or shared. </a:t>
            </a:r>
          </a:p>
          <a:p>
            <a:pPr rtl="0" fontAlgn="base"/>
            <a:r>
              <a:rPr lang="en-US" b="1" dirty="0"/>
              <a:t>✔ Responsible AI Use</a:t>
            </a:r>
            <a:r>
              <a:rPr lang="en-US" dirty="0"/>
              <a:t>: When and how AI tools may be deployed, including approval processes. </a:t>
            </a:r>
          </a:p>
          <a:p>
            <a:pPr rtl="0" fontAlgn="base"/>
            <a:r>
              <a:rPr lang="en-US" b="1" dirty="0"/>
              <a:t>✔ Data Quality &amp; Integrity</a:t>
            </a:r>
            <a:r>
              <a:rPr lang="en-US" dirty="0"/>
              <a:t>: Standards to maintain accurate, timely, reliable, and complete data. </a:t>
            </a:r>
          </a:p>
          <a:p>
            <a:pPr rtl="0" fontAlgn="base"/>
            <a:r>
              <a:rPr lang="en-US" b="1" dirty="0"/>
              <a:t>✔ Privacy &amp; Security</a:t>
            </a:r>
            <a:r>
              <a:rPr lang="en-US" dirty="0"/>
              <a:t>: Requirements for protecting personal data, access control, and secure storage. </a:t>
            </a:r>
          </a:p>
          <a:p>
            <a:pPr rtl="0" fontAlgn="base"/>
            <a:r>
              <a:rPr lang="en-US" b="1" dirty="0"/>
              <a:t>✔ AI Review &amp; Risk Assessment</a:t>
            </a:r>
            <a:r>
              <a:rPr lang="en-US" dirty="0"/>
              <a:t>: Procedures for auditing AI outputs, identifying bias, and correcting errors. </a:t>
            </a:r>
          </a:p>
          <a:p>
            <a:pPr rtl="0" fontAlgn="base"/>
            <a:r>
              <a:rPr lang="en-US" b="1" dirty="0"/>
              <a:t>✔ Transparency Requirements</a:t>
            </a:r>
            <a:r>
              <a:rPr lang="en-US" dirty="0"/>
              <a:t>: Rules for disclosing when AI is used in decision-making or content generation. </a:t>
            </a:r>
          </a:p>
          <a:p>
            <a:pPr rtl="0" fontAlgn="base"/>
            <a:r>
              <a:rPr lang="en-US" dirty="0"/>
              <a:t>These policies ensure AI use aligns with ethical guidelines and organizational values.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55716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4C64F-A780-B1E8-91DA-0D2F7E9540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2F2A7A-579E-50D6-44CD-0239566EC0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75EF63-CB22-27B0-6CDD-1EDC3834F800}"/>
              </a:ext>
            </a:extLst>
          </p:cNvPr>
          <p:cNvSpPr>
            <a:spLocks noGrp="1"/>
          </p:cNvSpPr>
          <p:nvPr>
            <p:ph type="body" idx="1"/>
          </p:nvPr>
        </p:nvSpPr>
        <p:spPr/>
        <p:txBody>
          <a:bodyPr/>
          <a:lstStyle/>
          <a:p>
            <a:pPr rtl="0" fontAlgn="base"/>
            <a:r>
              <a:rPr lang="en-US" sz="1200" b="1" i="0" kern="1200" dirty="0">
                <a:solidFill>
                  <a:schemeClr val="tx1"/>
                </a:solidFill>
                <a:effectLst/>
                <a:latin typeface="+mn-lt"/>
                <a:ea typeface="+mn-ea"/>
                <a:cs typeface="+mn-cs"/>
              </a:rPr>
              <a:t>2. Roles and Responsibilities Across the Organization</a:t>
            </a:r>
            <a:r>
              <a:rPr lang="en-US" sz="1200" b="0" i="0" kern="1200" dirty="0">
                <a:solidFill>
                  <a:schemeClr val="tx1"/>
                </a:solidFill>
                <a:effectLst/>
                <a:latin typeface="+mn-lt"/>
                <a:ea typeface="+mn-ea"/>
                <a:cs typeface="+mn-cs"/>
              </a:rPr>
              <a:t> </a:t>
            </a:r>
          </a:p>
          <a:p>
            <a:pPr rtl="0" fontAlgn="base"/>
            <a:r>
              <a:rPr lang="en-US" sz="1200" b="0" i="0" kern="1200" dirty="0">
                <a:solidFill>
                  <a:schemeClr val="tx1"/>
                </a:solidFill>
                <a:effectLst/>
                <a:latin typeface="+mn-lt"/>
                <a:ea typeface="+mn-ea"/>
                <a:cs typeface="+mn-cs"/>
              </a:rPr>
              <a:t>Effective governance requires clearly defined roles not just in IT, but across the entire organization. Key governance roles can include: </a:t>
            </a:r>
          </a:p>
          <a:p>
            <a:pPr marL="171450" indent="-171450" algn="l" rtl="0" fontAlgn="base">
              <a:lnSpc>
                <a:spcPts val="1200"/>
              </a:lnSpc>
              <a:buFont typeface="Arial" panose="020B0604020202020204" pitchFamily="34" charset="0"/>
              <a:buChar char="•"/>
            </a:pPr>
            <a:r>
              <a:rPr lang="en-US" sz="1200" b="1" i="0" dirty="0">
                <a:solidFill>
                  <a:srgbClr val="000000"/>
                </a:solidFill>
                <a:effectLst/>
                <a:latin typeface="+mn-lt"/>
              </a:rPr>
              <a:t>Business Data Owner</a:t>
            </a:r>
            <a:r>
              <a:rPr lang="en-US" sz="1200" b="0" i="0" dirty="0">
                <a:solidFill>
                  <a:srgbClr val="000000"/>
                </a:solidFill>
                <a:effectLst/>
                <a:latin typeface="+mn-lt"/>
              </a:rPr>
              <a:t> </a:t>
            </a:r>
            <a:endParaRPr lang="en-US" b="0" i="0" dirty="0">
              <a:solidFill>
                <a:srgbClr val="000000"/>
              </a:solidFill>
              <a:effectLst/>
              <a:latin typeface="+mn-lt"/>
            </a:endParaRPr>
          </a:p>
          <a:p>
            <a:pPr marL="628650" lvl="1" indent="-171450" algn="l" rtl="0" fontAlgn="base">
              <a:lnSpc>
                <a:spcPts val="1200"/>
              </a:lnSpc>
              <a:buFont typeface="Arial" panose="020B0604020202020204" pitchFamily="34" charset="0"/>
              <a:buChar char="•"/>
            </a:pPr>
            <a:r>
              <a:rPr lang="en-US" sz="1200" b="0" i="0" dirty="0">
                <a:solidFill>
                  <a:srgbClr val="000000"/>
                </a:solidFill>
                <a:effectLst/>
                <a:latin typeface="+mn-lt"/>
              </a:rPr>
              <a:t>Responsible and accountable for a data domain or data asset. Data owners refer to the business owners of data assets and not to the owners or providers of IT systems used for creating, collecting, storing, processing, disseminating, or archiving data. Every data asset must have a designated data owner. </a:t>
            </a:r>
            <a:endParaRPr lang="en-US" b="0" i="0" dirty="0">
              <a:solidFill>
                <a:srgbClr val="000000"/>
              </a:solidFill>
              <a:effectLst/>
              <a:latin typeface="+mn-lt"/>
            </a:endParaRPr>
          </a:p>
          <a:p>
            <a:pPr marL="171450" indent="-171450" algn="l" rtl="0" fontAlgn="base">
              <a:lnSpc>
                <a:spcPts val="1200"/>
              </a:lnSpc>
              <a:buFont typeface="Arial" panose="020B0604020202020204" pitchFamily="34" charset="0"/>
              <a:buChar char="•"/>
            </a:pPr>
            <a:r>
              <a:rPr lang="en-US" sz="1200" b="1" i="0" dirty="0">
                <a:solidFill>
                  <a:srgbClr val="000000"/>
                </a:solidFill>
                <a:effectLst/>
                <a:latin typeface="+mn-lt"/>
              </a:rPr>
              <a:t>Business Data Steward /</a:t>
            </a:r>
            <a:r>
              <a:rPr lang="en-US" sz="1200" b="0" i="0" dirty="0">
                <a:solidFill>
                  <a:srgbClr val="000000"/>
                </a:solidFill>
                <a:effectLst/>
                <a:latin typeface="+mn-lt"/>
              </a:rPr>
              <a:t> </a:t>
            </a:r>
            <a:r>
              <a:rPr lang="en-US" sz="1200" b="1" i="0" dirty="0">
                <a:solidFill>
                  <a:srgbClr val="000000"/>
                </a:solidFill>
                <a:effectLst/>
                <a:latin typeface="+mn-lt"/>
              </a:rPr>
              <a:t>Delegate</a:t>
            </a:r>
            <a:r>
              <a:rPr lang="en-US" sz="1200" b="0" i="0" dirty="0">
                <a:solidFill>
                  <a:srgbClr val="000000"/>
                </a:solidFill>
                <a:effectLst/>
                <a:latin typeface="+mn-lt"/>
              </a:rPr>
              <a:t> </a:t>
            </a:r>
            <a:endParaRPr lang="en-US" b="0" i="0" dirty="0">
              <a:solidFill>
                <a:srgbClr val="000000"/>
              </a:solidFill>
              <a:effectLst/>
              <a:latin typeface="+mn-lt"/>
            </a:endParaRPr>
          </a:p>
          <a:p>
            <a:pPr marL="628650" lvl="1" indent="-171450" algn="l" rtl="0" fontAlgn="base">
              <a:lnSpc>
                <a:spcPts val="1200"/>
              </a:lnSpc>
              <a:buFont typeface="Arial" panose="020B0604020202020204" pitchFamily="34" charset="0"/>
              <a:buChar char="•"/>
            </a:pPr>
            <a:r>
              <a:rPr lang="en-US" sz="1200" b="0" i="0" dirty="0">
                <a:solidFill>
                  <a:srgbClr val="000000"/>
                </a:solidFill>
                <a:effectLst/>
                <a:latin typeface="+mn-lt"/>
              </a:rPr>
              <a:t>Representing the Data Owner, this subject-matter expert is responsible for day-to-day implementation and monitoring controls of the Data Governance Policy and Standards. </a:t>
            </a:r>
            <a:endParaRPr lang="en-US" b="0" i="0" dirty="0">
              <a:solidFill>
                <a:srgbClr val="000000"/>
              </a:solidFill>
              <a:effectLst/>
              <a:latin typeface="+mn-lt"/>
            </a:endParaRPr>
          </a:p>
          <a:p>
            <a:pPr marL="171450" indent="-171450" algn="l" rtl="0" fontAlgn="base">
              <a:lnSpc>
                <a:spcPts val="1200"/>
              </a:lnSpc>
              <a:buFont typeface="Arial" panose="020B0604020202020204" pitchFamily="34" charset="0"/>
              <a:buChar char="•"/>
            </a:pPr>
            <a:r>
              <a:rPr lang="en-US" sz="1200" b="1" i="0" dirty="0">
                <a:solidFill>
                  <a:srgbClr val="000000"/>
                </a:solidFill>
                <a:effectLst/>
                <a:latin typeface="+mn-lt"/>
              </a:rPr>
              <a:t>Technical Data Owner</a:t>
            </a:r>
            <a:r>
              <a:rPr lang="en-US" sz="1200" b="0" i="0" dirty="0">
                <a:solidFill>
                  <a:srgbClr val="000000"/>
                </a:solidFill>
                <a:effectLst/>
                <a:latin typeface="+mn-lt"/>
              </a:rPr>
              <a:t> </a:t>
            </a:r>
            <a:r>
              <a:rPr lang="en-US" sz="1200" b="1" i="0" dirty="0">
                <a:solidFill>
                  <a:srgbClr val="000000"/>
                </a:solidFill>
                <a:effectLst/>
                <a:latin typeface="+mn-lt"/>
              </a:rPr>
              <a:t>(Overall) and Technical</a:t>
            </a:r>
            <a:r>
              <a:rPr lang="en-US" sz="1200" b="0" i="0" dirty="0">
                <a:solidFill>
                  <a:srgbClr val="000000"/>
                </a:solidFill>
                <a:effectLst/>
                <a:latin typeface="+mn-lt"/>
              </a:rPr>
              <a:t> </a:t>
            </a:r>
            <a:r>
              <a:rPr lang="en-US" sz="1200" b="1" i="0" dirty="0">
                <a:solidFill>
                  <a:srgbClr val="000000"/>
                </a:solidFill>
                <a:effectLst/>
                <a:latin typeface="+mn-lt"/>
              </a:rPr>
              <a:t>Data Steward / Custodian</a:t>
            </a:r>
            <a:r>
              <a:rPr lang="en-US" sz="1200" b="0" i="0" dirty="0">
                <a:solidFill>
                  <a:srgbClr val="000000"/>
                </a:solidFill>
                <a:effectLst/>
                <a:latin typeface="+mn-lt"/>
              </a:rPr>
              <a:t> </a:t>
            </a:r>
            <a:endParaRPr lang="en-US" b="0" i="0" dirty="0">
              <a:solidFill>
                <a:srgbClr val="000000"/>
              </a:solidFill>
              <a:effectLst/>
              <a:latin typeface="+mn-lt"/>
            </a:endParaRPr>
          </a:p>
          <a:p>
            <a:pPr marL="628650" lvl="1" indent="-171450" algn="l" rtl="0" fontAlgn="base">
              <a:lnSpc>
                <a:spcPts val="1200"/>
              </a:lnSpc>
              <a:buFont typeface="Arial" panose="020B0604020202020204" pitchFamily="34" charset="0"/>
              <a:buChar char="•"/>
            </a:pPr>
            <a:r>
              <a:rPr lang="en-US" sz="1200" b="0" i="0" dirty="0">
                <a:solidFill>
                  <a:srgbClr val="000000"/>
                </a:solidFill>
                <a:effectLst/>
                <a:latin typeface="+mn-lt"/>
              </a:rPr>
              <a:t>Accountable for oversight and overall management including the provision of resources for data usage needs, including end-user support, access provisioning, and quality remediation.</a:t>
            </a:r>
          </a:p>
          <a:p>
            <a:pPr marL="628650" lvl="1" indent="-171450" algn="l" rtl="0" fontAlgn="base">
              <a:lnSpc>
                <a:spcPts val="1200"/>
              </a:lnSpc>
              <a:buFont typeface="Arial" panose="020B0604020202020204" pitchFamily="34" charset="0"/>
              <a:buChar char="•"/>
            </a:pPr>
            <a:r>
              <a:rPr lang="en-US" sz="1200" b="0" i="0" dirty="0">
                <a:solidFill>
                  <a:srgbClr val="000000"/>
                </a:solidFill>
                <a:effectLst/>
                <a:latin typeface="+mn-lt"/>
              </a:rPr>
              <a:t>Overall accountability for safety and soundness of data at all stages of the life-cycle. </a:t>
            </a:r>
            <a:endParaRPr lang="en-US" b="0" i="0" dirty="0">
              <a:solidFill>
                <a:srgbClr val="000000"/>
              </a:solidFill>
              <a:effectLst/>
              <a:latin typeface="+mn-lt"/>
            </a:endParaRPr>
          </a:p>
          <a:p>
            <a:pPr marL="171450" indent="-171450" algn="l" rtl="0" fontAlgn="base">
              <a:lnSpc>
                <a:spcPts val="1200"/>
              </a:lnSpc>
              <a:buFont typeface="Arial" panose="020B0604020202020204" pitchFamily="34" charset="0"/>
              <a:buChar char="•"/>
            </a:pPr>
            <a:r>
              <a:rPr lang="en-US" sz="1200" b="1" i="0" dirty="0">
                <a:solidFill>
                  <a:srgbClr val="000000"/>
                </a:solidFill>
                <a:effectLst/>
                <a:latin typeface="+mn-lt"/>
              </a:rPr>
              <a:t>Head of Data</a:t>
            </a:r>
            <a:r>
              <a:rPr lang="en-US" sz="1200" b="0" i="0" dirty="0">
                <a:solidFill>
                  <a:srgbClr val="000000"/>
                </a:solidFill>
                <a:effectLst/>
                <a:latin typeface="+mn-lt"/>
              </a:rPr>
              <a:t> </a:t>
            </a:r>
            <a:r>
              <a:rPr lang="en-US" sz="1200" b="1" i="0" dirty="0">
                <a:solidFill>
                  <a:srgbClr val="000000"/>
                </a:solidFill>
                <a:effectLst/>
                <a:latin typeface="+mn-lt"/>
              </a:rPr>
              <a:t>Governance</a:t>
            </a:r>
            <a:r>
              <a:rPr lang="en-US" sz="1200" b="0" i="0" dirty="0">
                <a:solidFill>
                  <a:srgbClr val="000000"/>
                </a:solidFill>
                <a:effectLst/>
                <a:latin typeface="+mn-lt"/>
              </a:rPr>
              <a:t> </a:t>
            </a:r>
            <a:endParaRPr lang="en-US" b="0" i="0" dirty="0">
              <a:solidFill>
                <a:srgbClr val="000000"/>
              </a:solidFill>
              <a:effectLst/>
              <a:latin typeface="+mn-lt"/>
            </a:endParaRPr>
          </a:p>
          <a:p>
            <a:pPr marL="628650" lvl="1" indent="-171450" algn="l" rtl="0" fontAlgn="base">
              <a:lnSpc>
                <a:spcPts val="1200"/>
              </a:lnSpc>
              <a:buFont typeface="Arial" panose="020B0604020202020204" pitchFamily="34" charset="0"/>
              <a:buChar char="•"/>
            </a:pPr>
            <a:r>
              <a:rPr lang="en-US" sz="1200" b="0" i="0" dirty="0">
                <a:solidFill>
                  <a:srgbClr val="000000"/>
                </a:solidFill>
                <a:effectLst/>
                <a:latin typeface="+mn-lt"/>
              </a:rPr>
              <a:t>Responsible for developing, implementing and monitoring AI and Data governance policies across the organization and for leadership of data management. </a:t>
            </a:r>
            <a:endParaRPr lang="en-US" b="0" i="0" dirty="0">
              <a:solidFill>
                <a:srgbClr val="000000"/>
              </a:solidFill>
              <a:effectLst/>
              <a:latin typeface="+mn-lt"/>
            </a:endParaRPr>
          </a:p>
          <a:p>
            <a:pPr marL="171450" indent="-171450" algn="l" rtl="0" fontAlgn="base">
              <a:lnSpc>
                <a:spcPts val="1200"/>
              </a:lnSpc>
              <a:buFont typeface="Arial" panose="020B0604020202020204" pitchFamily="34" charset="0"/>
              <a:buChar char="•"/>
            </a:pPr>
            <a:r>
              <a:rPr lang="en-US" sz="1200" b="1" i="0" dirty="0">
                <a:solidFill>
                  <a:srgbClr val="000000"/>
                </a:solidFill>
                <a:effectLst/>
                <a:latin typeface="+mn-lt"/>
              </a:rPr>
              <a:t>Data Governance Lead</a:t>
            </a:r>
            <a:r>
              <a:rPr lang="en-US" sz="1200" b="0" i="0" dirty="0">
                <a:solidFill>
                  <a:srgbClr val="000000"/>
                </a:solidFill>
                <a:effectLst/>
                <a:latin typeface="+mn-lt"/>
              </a:rPr>
              <a:t> </a:t>
            </a:r>
            <a:endParaRPr lang="en-US" b="0" i="0" dirty="0">
              <a:solidFill>
                <a:srgbClr val="000000"/>
              </a:solidFill>
              <a:effectLst/>
              <a:latin typeface="+mn-lt"/>
            </a:endParaRPr>
          </a:p>
          <a:p>
            <a:pPr marL="628650" lvl="1" indent="-171450">
              <a:buFont typeface="Arial" panose="020B0604020202020204" pitchFamily="34" charset="0"/>
              <a:buChar char="•"/>
            </a:pPr>
            <a:r>
              <a:rPr lang="en-GB" dirty="0">
                <a:latin typeface="+mn-lt"/>
              </a:rPr>
              <a:t>Accountable for writing and updating Data Policies, Standards, and Guidelines.</a:t>
            </a:r>
          </a:p>
          <a:p>
            <a:pPr marL="628650" lvl="1" indent="-171450">
              <a:buFont typeface="Arial" panose="020B0604020202020204" pitchFamily="34" charset="0"/>
              <a:buChar char="•"/>
            </a:pPr>
            <a:r>
              <a:rPr lang="en-GB" dirty="0">
                <a:latin typeface="+mn-lt"/>
              </a:rPr>
              <a:t>Responsible for managing and monitoring Data Governance best practices as outlined in the Data Policy and DG Mandate.</a:t>
            </a:r>
          </a:p>
          <a:p>
            <a:pPr marL="628650" lvl="1" indent="-171450">
              <a:buFont typeface="Arial" panose="020B0604020202020204" pitchFamily="34" charset="0"/>
              <a:buChar char="•"/>
            </a:pPr>
            <a:r>
              <a:rPr lang="en-GB" dirty="0">
                <a:latin typeface="+mn-lt"/>
              </a:rPr>
              <a:t>Responsible for reviewing and providing DG feedback and recommendations on IT and Business data requirements.</a:t>
            </a:r>
          </a:p>
          <a:p>
            <a:pPr algn="l" rtl="0" fontAlgn="base">
              <a:lnSpc>
                <a:spcPts val="1200"/>
              </a:lnSpc>
              <a:buNone/>
            </a:pPr>
            <a:endParaRPr lang="en-US" b="0" i="0" dirty="0">
              <a:solidFill>
                <a:srgbClr val="000000"/>
              </a:solidFill>
              <a:effectLst/>
              <a:latin typeface="+mn-lt"/>
            </a:endParaRPr>
          </a:p>
          <a:p>
            <a:endParaRPr lang="en-US" dirty="0">
              <a:latin typeface="+mn-lt"/>
            </a:endParaRPr>
          </a:p>
        </p:txBody>
      </p:sp>
      <p:sp>
        <p:nvSpPr>
          <p:cNvPr id="4" name="Slide Number Placeholder 3">
            <a:extLst>
              <a:ext uri="{FF2B5EF4-FFF2-40B4-BE49-F238E27FC236}">
                <a16:creationId xmlns:a16="http://schemas.microsoft.com/office/drawing/2014/main" id="{46EEFF73-A8DE-4D25-0FA5-332DD5CAAE7B}"/>
              </a:ext>
            </a:extLst>
          </p:cNvPr>
          <p:cNvSpPr>
            <a:spLocks noGrp="1"/>
          </p:cNvSpPr>
          <p:nvPr>
            <p:ph type="sldNum" sz="quarter" idx="5"/>
          </p:nvPr>
        </p:nvSpPr>
        <p:spPr/>
        <p:txBody>
          <a:bodyPr/>
          <a:lstStyle/>
          <a:p>
            <a:fld id="{5AD24167-57B9-4804-9CD0-9BC91467B97F}" type="slidenum">
              <a:rPr lang="en-US" smtClean="0"/>
              <a:t>25</a:t>
            </a:fld>
            <a:endParaRPr lang="en-US"/>
          </a:p>
        </p:txBody>
      </p:sp>
    </p:spTree>
    <p:extLst>
      <p:ext uri="{BB962C8B-B14F-4D97-AF65-F5344CB8AC3E}">
        <p14:creationId xmlns:p14="http://schemas.microsoft.com/office/powerpoint/2010/main" val="37180803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080CE-5F7E-F33E-E791-DDA84B7A16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C8F96C-5A8E-EA4D-7AEF-90D1B22851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46BD10-8516-5492-568E-EEA1CBB7551F}"/>
              </a:ext>
            </a:extLst>
          </p:cNvPr>
          <p:cNvSpPr>
            <a:spLocks noGrp="1"/>
          </p:cNvSpPr>
          <p:nvPr>
            <p:ph type="body" idx="1"/>
          </p:nvPr>
        </p:nvSpPr>
        <p:spPr/>
        <p:txBody>
          <a:bodyPr/>
          <a:lstStyle/>
          <a:p>
            <a:r>
              <a:rPr lang="en-US" b="1" dirty="0"/>
              <a:t>3. Organizational Accountability for AI &amp; Data Use </a:t>
            </a:r>
          </a:p>
          <a:p>
            <a:endParaRPr lang="en-US" dirty="0"/>
          </a:p>
          <a:p>
            <a:r>
              <a:rPr lang="en-US" dirty="0"/>
              <a:t>Nonprofits remain fully accountable for all decisions informed by AI - technology cannot replace human judgment. </a:t>
            </a:r>
          </a:p>
          <a:p>
            <a:endParaRPr lang="en-US" dirty="0"/>
          </a:p>
          <a:p>
            <a:r>
              <a:rPr lang="en-US" b="1" dirty="0"/>
              <a:t>Accountability Practices</a:t>
            </a:r>
          </a:p>
          <a:p>
            <a:endParaRPr lang="en-US" dirty="0"/>
          </a:p>
          <a:p>
            <a:pPr marL="171450" indent="-171450">
              <a:buFont typeface="Arial" panose="020B0604020202020204" pitchFamily="34" charset="0"/>
              <a:buChar char="•"/>
            </a:pPr>
            <a:r>
              <a:rPr lang="en-US" dirty="0"/>
              <a:t>Human oversight of AI outputs, especially in sensitive or high-risk decisions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Documented decision-making processes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Clear escalation pathways when concerns or errors occur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Regular audits to detect bias, misuse, or inaccuracies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Review mechanisms aligned with humanitarian and development principles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Robust cybersecurity measures to protect systems, data, and AI-enabled processes from unauthorized access, breaches, or manipulation. These mechanisms ensure AI supports, not overrides, ethical and responsible decision-making. </a:t>
            </a:r>
          </a:p>
        </p:txBody>
      </p:sp>
      <p:sp>
        <p:nvSpPr>
          <p:cNvPr id="4" name="Slide Number Placeholder 3">
            <a:extLst>
              <a:ext uri="{FF2B5EF4-FFF2-40B4-BE49-F238E27FC236}">
                <a16:creationId xmlns:a16="http://schemas.microsoft.com/office/drawing/2014/main" id="{947769D4-7C81-E0AE-11D4-29175D4684B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70560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24B82-FFB1-ADFE-EB66-9969E27B1F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3D9126-4005-72B4-A1AD-C01B46F426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C8C408-870E-0BEA-4284-1B96AC921AA0}"/>
              </a:ext>
            </a:extLst>
          </p:cNvPr>
          <p:cNvSpPr>
            <a:spLocks noGrp="1"/>
          </p:cNvSpPr>
          <p:nvPr>
            <p:ph type="body" idx="1"/>
          </p:nvPr>
        </p:nvSpPr>
        <p:spPr/>
        <p:txBody>
          <a:bodyPr/>
          <a:lstStyle/>
          <a:p>
            <a:pPr algn="l" rtl="0" fontAlgn="base">
              <a:lnSpc>
                <a:spcPts val="1280"/>
              </a:lnSpc>
              <a:spcAft>
                <a:spcPts val="800"/>
              </a:spcAft>
              <a:buNone/>
            </a:pPr>
            <a:r>
              <a:rPr lang="en-US" sz="1200" b="1" i="0" dirty="0">
                <a:solidFill>
                  <a:srgbClr val="000000"/>
                </a:solidFill>
                <a:effectLst/>
                <a:latin typeface="+mn-lt"/>
              </a:rPr>
              <a:t>4. Transparency as a Core Governance Principle</a:t>
            </a:r>
            <a:r>
              <a:rPr lang="en-US" sz="1200" b="0" i="0" dirty="0">
                <a:solidFill>
                  <a:srgbClr val="000000"/>
                </a:solidFill>
                <a:effectLst/>
                <a:latin typeface="+mn-lt"/>
              </a:rPr>
              <a:t> </a:t>
            </a:r>
            <a:endParaRPr lang="en-US" b="0" i="0" dirty="0">
              <a:solidFill>
                <a:srgbClr val="000000"/>
              </a:solidFill>
              <a:effectLst/>
              <a:latin typeface="+mn-lt"/>
            </a:endParaRPr>
          </a:p>
          <a:p>
            <a:r>
              <a:rPr lang="en-GB" dirty="0">
                <a:latin typeface="+mn-lt"/>
              </a:rPr>
              <a:t>Transparency builds trust and helps stakeholders understand how their data and AI are used.</a:t>
            </a:r>
          </a:p>
          <a:p>
            <a:r>
              <a:rPr lang="en-GB" b="1" dirty="0">
                <a:latin typeface="+mn-lt"/>
              </a:rPr>
              <a:t>Organizations Should Be Clear About:</a:t>
            </a:r>
          </a:p>
          <a:p>
            <a:pPr marL="171450" indent="-171450">
              <a:buFont typeface="Arial" panose="020B0604020202020204" pitchFamily="34" charset="0"/>
              <a:buChar char="•"/>
            </a:pPr>
            <a:r>
              <a:rPr lang="en-GB" dirty="0">
                <a:latin typeface="+mn-lt"/>
              </a:rPr>
              <a:t>How data is collected, stored, and protected.</a:t>
            </a:r>
          </a:p>
          <a:p>
            <a:pPr marL="171450" indent="-171450">
              <a:buFont typeface="Arial" panose="020B0604020202020204" pitchFamily="34" charset="0"/>
              <a:buChar char="•"/>
            </a:pPr>
            <a:r>
              <a:rPr lang="en-GB" dirty="0">
                <a:latin typeface="+mn-lt"/>
              </a:rPr>
              <a:t>When AI assists in analysis or decisions.</a:t>
            </a:r>
          </a:p>
          <a:p>
            <a:pPr marL="171450" indent="-171450">
              <a:buFont typeface="Arial" panose="020B0604020202020204" pitchFamily="34" charset="0"/>
              <a:buChar char="•"/>
            </a:pPr>
            <a:r>
              <a:rPr lang="en-GB" dirty="0">
                <a:latin typeface="+mn-lt"/>
              </a:rPr>
              <a:t>What limitations or risks exist.</a:t>
            </a:r>
          </a:p>
          <a:p>
            <a:pPr marL="171450" indent="-171450">
              <a:buFont typeface="Arial" panose="020B0604020202020204" pitchFamily="34" charset="0"/>
              <a:buChar char="•"/>
            </a:pPr>
            <a:r>
              <a:rPr lang="en-GB" dirty="0">
                <a:latin typeface="+mn-lt"/>
              </a:rPr>
              <a:t>How individuals can ask questions, seek clarification, or challenge outcomes.</a:t>
            </a:r>
          </a:p>
          <a:p>
            <a:r>
              <a:rPr lang="en-GB" dirty="0">
                <a:latin typeface="+mn-lt"/>
              </a:rPr>
              <a:t>Transparent governance is essential to maintaining dignity, fairness, and accountability.</a:t>
            </a:r>
          </a:p>
          <a:p>
            <a:pPr algn="l" rtl="0" fontAlgn="base">
              <a:lnSpc>
                <a:spcPts val="1280"/>
              </a:lnSpc>
              <a:spcAft>
                <a:spcPts val="800"/>
              </a:spcAft>
              <a:buNone/>
            </a:pPr>
            <a:endParaRPr lang="en-US" b="0" i="0" dirty="0">
              <a:solidFill>
                <a:srgbClr val="000000"/>
              </a:solidFill>
              <a:effectLst/>
              <a:latin typeface="+mn-lt"/>
            </a:endParaRPr>
          </a:p>
          <a:p>
            <a:endParaRPr lang="en-US" dirty="0">
              <a:latin typeface="+mn-lt"/>
            </a:endParaRPr>
          </a:p>
        </p:txBody>
      </p:sp>
      <p:sp>
        <p:nvSpPr>
          <p:cNvPr id="4" name="Slide Number Placeholder 3">
            <a:extLst>
              <a:ext uri="{FF2B5EF4-FFF2-40B4-BE49-F238E27FC236}">
                <a16:creationId xmlns:a16="http://schemas.microsoft.com/office/drawing/2014/main" id="{255A958E-7415-E0E9-9228-9FC41F5B62F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28154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5863D-F56E-BFCB-584F-B56340FFC7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52172F-9D8E-57AC-0D65-88787313C1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6B029E-37C8-8C9B-544B-B17DEA3FC89A}"/>
              </a:ext>
            </a:extLst>
          </p:cNvPr>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prstClr val="white"/>
              </a:solidFill>
              <a:effectLst/>
              <a:uLnTx/>
              <a:uFillTx/>
              <a:latin typeface="Segoe UI Black" panose="020B0502040204020203" pitchFamily="34" charset="0"/>
              <a:ea typeface="+mn-ea"/>
              <a:cs typeface="Segoe UI Black" panose="020B05020402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p:txBody>
      </p:sp>
      <p:sp>
        <p:nvSpPr>
          <p:cNvPr id="4" name="Slide Number Placeholder 3">
            <a:extLst>
              <a:ext uri="{FF2B5EF4-FFF2-40B4-BE49-F238E27FC236}">
                <a16:creationId xmlns:a16="http://schemas.microsoft.com/office/drawing/2014/main" id="{71537E34-A6E4-FA8C-F19C-9456BD0C8D49}"/>
              </a:ext>
            </a:extLst>
          </p:cNvPr>
          <p:cNvSpPr>
            <a:spLocks noGrp="1"/>
          </p:cNvSpPr>
          <p:nvPr>
            <p:ph type="sldNum" sz="quarter" idx="5"/>
          </p:nvPr>
        </p:nvSpPr>
        <p:spPr/>
        <p:txBody>
          <a:bodyPr/>
          <a:lstStyle/>
          <a:p>
            <a:fld id="{5AD24167-57B9-4804-9CD0-9BC91467B97F}" type="slidenum">
              <a:rPr lang="en-US" smtClean="0"/>
              <a:t>28</a:t>
            </a:fld>
            <a:endParaRPr lang="en-US"/>
          </a:p>
        </p:txBody>
      </p:sp>
    </p:spTree>
    <p:extLst>
      <p:ext uri="{BB962C8B-B14F-4D97-AF65-F5344CB8AC3E}">
        <p14:creationId xmlns:p14="http://schemas.microsoft.com/office/powerpoint/2010/main" val="11925588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ACA1B6-7541-A8D8-5772-4292C5C1CA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E0A5B8-CDDB-2395-747B-D3D403C9F2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57958F-C653-8823-E358-7898FD45577E}"/>
              </a:ext>
            </a:extLst>
          </p:cNvPr>
          <p:cNvSpPr>
            <a:spLocks noGrp="1"/>
          </p:cNvSpPr>
          <p:nvPr>
            <p:ph type="body" idx="1"/>
          </p:nvPr>
        </p:nvSpPr>
        <p:spPr/>
        <p:txBody>
          <a:bodyPr/>
          <a:lstStyle/>
          <a:p>
            <a:r>
              <a:rPr lang="en-US" sz="1200" b="1" dirty="0">
                <a:solidFill>
                  <a:schemeClr val="accent6">
                    <a:lumMod val="10000"/>
                  </a:schemeClr>
                </a:solidFill>
                <a:ea typeface="+mn-lt"/>
                <a:cs typeface="+mn-lt"/>
              </a:rPr>
              <a:t>Which practice best reflects safe preparation of data about the communities served before using an AI tool?</a:t>
            </a:r>
          </a:p>
          <a:p>
            <a:r>
              <a:rPr lang="en-US" sz="1200" dirty="0">
                <a:solidFill>
                  <a:schemeClr val="accent6">
                    <a:lumMod val="10000"/>
                  </a:schemeClr>
                </a:solidFill>
                <a:ea typeface="+mn-lt"/>
                <a:cs typeface="+mn-lt"/>
              </a:rPr>
              <a:t>A. Keeping full identifiers so the AI receives complete context. </a:t>
            </a:r>
          </a:p>
          <a:p>
            <a:r>
              <a:rPr lang="en-US" sz="1200" dirty="0">
                <a:solidFill>
                  <a:schemeClr val="accent6">
                    <a:lumMod val="10000"/>
                  </a:schemeClr>
                </a:solidFill>
                <a:ea typeface="+mn-lt"/>
                <a:cs typeface="+mn-lt"/>
              </a:rPr>
              <a:t>B. Removing or masking personal identifiers and ensuring that the data aligns with internal governance rules.</a:t>
            </a:r>
          </a:p>
          <a:p>
            <a:r>
              <a:rPr lang="en-US" sz="1200" dirty="0">
                <a:solidFill>
                  <a:schemeClr val="accent6">
                    <a:lumMod val="10000"/>
                  </a:schemeClr>
                </a:solidFill>
                <a:ea typeface="+mn-lt"/>
                <a:cs typeface="+mn-lt"/>
              </a:rPr>
              <a:t>C. Relying on AI tools to detect and remove sensitive information automatically. </a:t>
            </a:r>
          </a:p>
          <a:p>
            <a:r>
              <a:rPr lang="en-US" sz="1200" dirty="0">
                <a:solidFill>
                  <a:schemeClr val="accent6">
                    <a:lumMod val="10000"/>
                  </a:schemeClr>
                </a:solidFill>
                <a:ea typeface="+mn-lt"/>
                <a:cs typeface="+mn-lt"/>
              </a:rPr>
              <a:t>D. Sharing full datasets if the AI tool claims to be “secure” or “private.” </a:t>
            </a:r>
          </a:p>
          <a:p>
            <a:endParaRPr lang="en-US" dirty="0">
              <a:solidFill>
                <a:schemeClr val="accent6">
                  <a:lumMod val="10000"/>
                </a:schemeClr>
              </a:solidFill>
              <a:ea typeface="Calibri"/>
              <a:cs typeface="Calibri"/>
            </a:endParaRPr>
          </a:p>
          <a:p>
            <a:endParaRPr lang="en-US" dirty="0">
              <a:solidFill>
                <a:schemeClr val="accent6">
                  <a:lumMod val="10000"/>
                </a:schemeClr>
              </a:solidFill>
              <a:ea typeface="Calibri"/>
              <a:cs typeface="Calibri"/>
            </a:endParaRPr>
          </a:p>
          <a:p>
            <a:r>
              <a:rPr lang="en-US" dirty="0">
                <a:solidFill>
                  <a:schemeClr val="accent6">
                    <a:lumMod val="10000"/>
                  </a:schemeClr>
                </a:solidFill>
              </a:rPr>
              <a:t>Correct Answer: B</a:t>
            </a:r>
            <a:endParaRPr lang="en-US">
              <a:solidFill>
                <a:schemeClr val="accent6">
                  <a:lumMod val="10000"/>
                </a:schemeClr>
              </a:solidFill>
              <a:ea typeface="Calibri"/>
              <a:cs typeface="Calibri"/>
            </a:endParaRPr>
          </a:p>
          <a:p>
            <a:endParaRPr lang="en-US" dirty="0">
              <a:solidFill>
                <a:schemeClr val="accent6">
                  <a:lumMod val="10000"/>
                </a:schemeClr>
              </a:solidFill>
              <a:ea typeface="Calibri"/>
              <a:cs typeface="Calibri"/>
            </a:endParaRPr>
          </a:p>
          <a:p>
            <a:r>
              <a:rPr lang="en-US" dirty="0">
                <a:solidFill>
                  <a:schemeClr val="accent6">
                    <a:lumMod val="10000"/>
                  </a:schemeClr>
                </a:solidFill>
              </a:rPr>
              <a:t>&lt;&lt;Feedback for Correct Answer&gt;&gt; </a:t>
            </a:r>
            <a:endParaRPr lang="en-US">
              <a:solidFill>
                <a:schemeClr val="accent6">
                  <a:lumMod val="10000"/>
                </a:schemeClr>
              </a:solidFill>
              <a:ea typeface="Calibri" panose="020F0502020204030204"/>
              <a:cs typeface="Calibri" panose="020F0502020204030204"/>
            </a:endParaRPr>
          </a:p>
          <a:p>
            <a:r>
              <a:rPr lang="en-US" dirty="0">
                <a:solidFill>
                  <a:schemeClr val="accent6">
                    <a:lumMod val="10000"/>
                  </a:schemeClr>
                </a:solidFill>
              </a:rPr>
              <a:t>Correct, anonymizing data and validating it against internal policies are essential safeguards before entering information into any AI system. </a:t>
            </a:r>
            <a:endParaRPr lang="en-US">
              <a:solidFill>
                <a:schemeClr val="accent6">
                  <a:lumMod val="10000"/>
                </a:schemeClr>
              </a:solidFill>
              <a:ea typeface="Calibri" panose="020F0502020204030204"/>
              <a:cs typeface="Calibri" panose="020F0502020204030204"/>
            </a:endParaRPr>
          </a:p>
          <a:p>
            <a:endParaRPr lang="en-US" dirty="0">
              <a:solidFill>
                <a:schemeClr val="accent6">
                  <a:lumMod val="10000"/>
                </a:schemeClr>
              </a:solidFill>
              <a:ea typeface="Calibri"/>
              <a:cs typeface="Calibri"/>
            </a:endParaRPr>
          </a:p>
          <a:p>
            <a:r>
              <a:rPr lang="en-US" dirty="0">
                <a:solidFill>
                  <a:schemeClr val="accent6">
                    <a:lumMod val="10000"/>
                  </a:schemeClr>
                </a:solidFill>
              </a:rPr>
              <a:t> </a:t>
            </a:r>
            <a:endParaRPr lang="en-US">
              <a:solidFill>
                <a:schemeClr val="accent6">
                  <a:lumMod val="10000"/>
                </a:schemeClr>
              </a:solidFill>
              <a:ea typeface="Calibri"/>
              <a:cs typeface="Calibri"/>
            </a:endParaRPr>
          </a:p>
          <a:p>
            <a:r>
              <a:rPr lang="en-US" dirty="0">
                <a:solidFill>
                  <a:schemeClr val="accent6">
                    <a:lumMod val="10000"/>
                  </a:schemeClr>
                </a:solidFill>
              </a:rPr>
              <a:t>&lt;&lt; Feedback for Incorrect Anwers&gt;&gt; </a:t>
            </a:r>
            <a:endParaRPr lang="en-US">
              <a:solidFill>
                <a:schemeClr val="accent6">
                  <a:lumMod val="10000"/>
                </a:schemeClr>
              </a:solidFill>
              <a:ea typeface="Calibri"/>
              <a:cs typeface="Calibri"/>
            </a:endParaRPr>
          </a:p>
          <a:p>
            <a:r>
              <a:rPr lang="en-US" dirty="0">
                <a:solidFill>
                  <a:schemeClr val="accent6">
                    <a:lumMod val="10000"/>
                  </a:schemeClr>
                </a:solidFill>
              </a:rPr>
              <a:t>Not quite. Responsible preparation requires human verification and removal of identifiers, not blind trust in tools or raw data sharing.</a:t>
            </a:r>
            <a:endParaRPr lang="en-US" dirty="0">
              <a:solidFill>
                <a:schemeClr val="accent6">
                  <a:lumMod val="10000"/>
                </a:schemeClr>
              </a:solidFill>
              <a:ea typeface="Calibri"/>
              <a:cs typeface="Calibri"/>
            </a:endParaRPr>
          </a:p>
        </p:txBody>
      </p:sp>
      <p:sp>
        <p:nvSpPr>
          <p:cNvPr id="4" name="Slide Number Placeholder 3">
            <a:extLst>
              <a:ext uri="{FF2B5EF4-FFF2-40B4-BE49-F238E27FC236}">
                <a16:creationId xmlns:a16="http://schemas.microsoft.com/office/drawing/2014/main" id="{597C076C-05C7-BBF8-C598-95E8C1B28539}"/>
              </a:ext>
            </a:extLst>
          </p:cNvPr>
          <p:cNvSpPr>
            <a:spLocks noGrp="1"/>
          </p:cNvSpPr>
          <p:nvPr>
            <p:ph type="sldNum" sz="quarter" idx="5"/>
          </p:nvPr>
        </p:nvSpPr>
        <p:spPr/>
        <p:txBody>
          <a:bodyPr/>
          <a:lstStyle/>
          <a:p>
            <a:fld id="{5AD24167-57B9-4804-9CD0-9BC91467B97F}" type="slidenum">
              <a:rPr lang="en-US" smtClean="0"/>
              <a:t>29</a:t>
            </a:fld>
            <a:endParaRPr lang="en-US"/>
          </a:p>
        </p:txBody>
      </p:sp>
    </p:spTree>
    <p:extLst>
      <p:ext uri="{BB962C8B-B14F-4D97-AF65-F5344CB8AC3E}">
        <p14:creationId xmlns:p14="http://schemas.microsoft.com/office/powerpoint/2010/main" val="37096979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35C2FF-59F9-D38F-EB06-F8B76F152E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311145-124A-D81F-52F2-D805F836D2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747F9A-5DDC-097A-D871-FA423326372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accent6">
                    <a:lumMod val="10000"/>
                  </a:schemeClr>
                </a:solidFill>
                <a:latin typeface="+mn-lt"/>
              </a:rPr>
              <a:t>Protecting Sensitive Data and Community Trust</a:t>
            </a:r>
            <a:endParaRPr lang="en-GB" dirty="0">
              <a:solidFill>
                <a:schemeClr val="accent6">
                  <a:lumMod val="10000"/>
                </a:schemeClr>
              </a:solidFill>
              <a:latin typeface="+mn-lt"/>
              <a:ea typeface="Calibri"/>
              <a:cs typeface="Calibri"/>
            </a:endParaRPr>
          </a:p>
          <a:p>
            <a:r>
              <a:rPr lang="en-GB" dirty="0">
                <a:solidFill>
                  <a:schemeClr val="accent6">
                    <a:lumMod val="10000"/>
                  </a:schemeClr>
                </a:solidFill>
                <a:latin typeface="+mn-lt"/>
              </a:rPr>
              <a:t>Nonprofits often handle extremely sensitive information, from personal identifiers to household data, financial vulnerability, protection concerns, or health-related indicators. When this data enters AI systems, the risk increases: mishandling can lead to real harm, loss of trust, or unintended exposure.</a:t>
            </a:r>
            <a:endParaRPr lang="en-GB" dirty="0">
              <a:solidFill>
                <a:schemeClr val="accent6">
                  <a:lumMod val="10000"/>
                </a:schemeClr>
              </a:solidFill>
              <a:latin typeface="+mn-lt"/>
              <a:ea typeface="Calibri"/>
              <a:cs typeface="Calibri"/>
            </a:endParaRPr>
          </a:p>
          <a:p>
            <a:endParaRPr lang="en-GB" dirty="0">
              <a:solidFill>
                <a:schemeClr val="accent6">
                  <a:lumMod val="10000"/>
                </a:schemeClr>
              </a:solidFill>
              <a:latin typeface="+mn-lt"/>
              <a:ea typeface="Calibri"/>
              <a:cs typeface="Calibri"/>
            </a:endParaRPr>
          </a:p>
          <a:p>
            <a:r>
              <a:rPr lang="en-GB" dirty="0">
                <a:solidFill>
                  <a:schemeClr val="accent6">
                    <a:lumMod val="10000"/>
                  </a:schemeClr>
                </a:solidFill>
                <a:latin typeface="+mn-lt"/>
              </a:rPr>
              <a:t>Protecting data about the communities served is not only a legal requirement but also a core component of digital governance and safeguarding, and a central tenet of humanitarian principles and values.</a:t>
            </a:r>
            <a:endParaRPr lang="en-GB" dirty="0">
              <a:solidFill>
                <a:schemeClr val="accent6">
                  <a:lumMod val="10000"/>
                </a:schemeClr>
              </a:solidFill>
              <a:latin typeface="+mn-lt"/>
              <a:ea typeface="Calibri"/>
              <a:cs typeface="Calibri"/>
            </a:endParaRPr>
          </a:p>
          <a:p>
            <a:pPr algn="l">
              <a:spcBef>
                <a:spcPts val="0"/>
              </a:spcBef>
            </a:pPr>
            <a:endParaRPr lang="en-US" sz="1200" dirty="0">
              <a:solidFill>
                <a:schemeClr val="accent6">
                  <a:lumMod val="10000"/>
                </a:schemeClr>
              </a:solidFill>
              <a:latin typeface="+mn-lt"/>
              <a:ea typeface="Calibri"/>
              <a:cs typeface="Calibri"/>
            </a:endParaRPr>
          </a:p>
          <a:p>
            <a:pPr algn="l">
              <a:spcBef>
                <a:spcPts val="600"/>
              </a:spcBef>
            </a:pPr>
            <a:r>
              <a:rPr lang="en-US" sz="1200" b="1" dirty="0">
                <a:solidFill>
                  <a:schemeClr val="accent6">
                    <a:lumMod val="10000"/>
                  </a:schemeClr>
                </a:solidFill>
                <a:latin typeface="+mn-lt"/>
                <a:cs typeface="Calibri"/>
              </a:rPr>
              <a:t>Three Core Principles of Protecting Community Data</a:t>
            </a:r>
            <a:endParaRPr lang="en-US" sz="1200" b="1" dirty="0">
              <a:solidFill>
                <a:schemeClr val="accent6">
                  <a:lumMod val="10000"/>
                </a:schemeClr>
              </a:solidFill>
              <a:latin typeface="+mn-lt"/>
              <a:ea typeface="Calibri"/>
              <a:cs typeface="Calibri"/>
            </a:endParaRPr>
          </a:p>
          <a:p>
            <a:pPr marL="342900" indent="-342900" algn="l">
              <a:spcBef>
                <a:spcPts val="600"/>
              </a:spcBef>
              <a:buFont typeface="Arial" panose="020B0604020202020204" pitchFamily="34" charset="0"/>
              <a:buChar char="•"/>
            </a:pPr>
            <a:r>
              <a:rPr lang="en-US" sz="1200" dirty="0">
                <a:solidFill>
                  <a:schemeClr val="accent6">
                    <a:lumMod val="10000"/>
                  </a:schemeClr>
                </a:solidFill>
                <a:latin typeface="+mn-lt"/>
                <a:cs typeface="Calibri"/>
              </a:rPr>
              <a:t>Data Minimization</a:t>
            </a:r>
            <a:endParaRPr lang="en-US" sz="1200" dirty="0">
              <a:solidFill>
                <a:schemeClr val="accent6">
                  <a:lumMod val="10000"/>
                </a:schemeClr>
              </a:solidFill>
              <a:latin typeface="+mn-lt"/>
              <a:ea typeface="Calibri"/>
              <a:cs typeface="Calibri"/>
            </a:endParaRPr>
          </a:p>
          <a:p>
            <a:pPr marL="342900" indent="-342900" algn="l">
              <a:spcBef>
                <a:spcPts val="600"/>
              </a:spcBef>
              <a:buFont typeface="Arial" panose="020B0604020202020204" pitchFamily="34" charset="0"/>
              <a:buChar char="•"/>
            </a:pPr>
            <a:r>
              <a:rPr lang="en-US" sz="1200" dirty="0">
                <a:solidFill>
                  <a:schemeClr val="accent6">
                    <a:lumMod val="10000"/>
                  </a:schemeClr>
                </a:solidFill>
                <a:latin typeface="+mn-lt"/>
                <a:cs typeface="Calibri"/>
              </a:rPr>
              <a:t>Anonymization and Pseudonymization</a:t>
            </a:r>
            <a:endParaRPr lang="en-US" sz="1200" dirty="0">
              <a:solidFill>
                <a:schemeClr val="accent6">
                  <a:lumMod val="10000"/>
                </a:schemeClr>
              </a:solidFill>
              <a:latin typeface="+mn-lt"/>
              <a:ea typeface="Calibri"/>
              <a:cs typeface="Calibri"/>
            </a:endParaRPr>
          </a:p>
          <a:p>
            <a:pPr marL="342900" indent="-342900" algn="l">
              <a:spcBef>
                <a:spcPts val="600"/>
              </a:spcBef>
              <a:buFont typeface="Arial" panose="020B0604020202020204" pitchFamily="34" charset="0"/>
              <a:buChar char="•"/>
            </a:pPr>
            <a:r>
              <a:rPr lang="en-US" sz="1200" dirty="0">
                <a:solidFill>
                  <a:schemeClr val="accent6">
                    <a:lumMod val="10000"/>
                  </a:schemeClr>
                </a:solidFill>
                <a:latin typeface="+mn-lt"/>
                <a:cs typeface="Calibri"/>
              </a:rPr>
              <a:t>Responsible Data Entry</a:t>
            </a:r>
            <a:endParaRPr lang="en-US" sz="1200" dirty="0">
              <a:solidFill>
                <a:schemeClr val="accent6">
                  <a:lumMod val="10000"/>
                </a:schemeClr>
              </a:solidFill>
              <a:latin typeface="+mn-lt"/>
              <a:ea typeface="Calibri"/>
              <a:cs typeface="Calibri"/>
            </a:endParaRPr>
          </a:p>
          <a:p>
            <a:pPr algn="l">
              <a:spcBef>
                <a:spcPts val="0"/>
              </a:spcBef>
            </a:pPr>
            <a:endParaRPr lang="en-US" dirty="0">
              <a:latin typeface="+mn-lt"/>
            </a:endParaRPr>
          </a:p>
        </p:txBody>
      </p:sp>
      <p:sp>
        <p:nvSpPr>
          <p:cNvPr id="4" name="Slide Number Placeholder 3">
            <a:extLst>
              <a:ext uri="{FF2B5EF4-FFF2-40B4-BE49-F238E27FC236}">
                <a16:creationId xmlns:a16="http://schemas.microsoft.com/office/drawing/2014/main" id="{2E3F9CE2-9159-CC20-2ED1-8C5C29936B29}"/>
              </a:ext>
            </a:extLst>
          </p:cNvPr>
          <p:cNvSpPr>
            <a:spLocks noGrp="1"/>
          </p:cNvSpPr>
          <p:nvPr>
            <p:ph type="sldNum" sz="quarter" idx="5"/>
          </p:nvPr>
        </p:nvSpPr>
        <p:spPr/>
        <p:txBody>
          <a:bodyPr/>
          <a:lstStyle/>
          <a:p>
            <a:fld id="{5AD24167-57B9-4804-9CD0-9BC91467B97F}" type="slidenum">
              <a:rPr lang="en-US" smtClean="0"/>
              <a:t>30</a:t>
            </a:fld>
            <a:endParaRPr lang="en-US"/>
          </a:p>
        </p:txBody>
      </p:sp>
    </p:spTree>
    <p:extLst>
      <p:ext uri="{BB962C8B-B14F-4D97-AF65-F5344CB8AC3E}">
        <p14:creationId xmlns:p14="http://schemas.microsoft.com/office/powerpoint/2010/main" val="35667839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15927-45E4-E3D8-045A-3A71939BCD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C9C879-0984-883D-DD8E-CBD994D304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4F2C31-0217-CDC2-F1C1-AD8CAD13CBCD}"/>
              </a:ext>
            </a:extLst>
          </p:cNvPr>
          <p:cNvSpPr>
            <a:spLocks noGrp="1"/>
          </p:cNvSpPr>
          <p:nvPr>
            <p:ph type="body" idx="1"/>
          </p:nvPr>
        </p:nvSpPr>
        <p:spPr/>
        <p:txBody>
          <a:bodyPr/>
          <a:lstStyle/>
          <a:p>
            <a:pPr algn="l" rtl="0" fontAlgn="base">
              <a:lnSpc>
                <a:spcPts val="1390"/>
              </a:lnSpc>
              <a:spcBef>
                <a:spcPts val="1495"/>
              </a:spcBef>
              <a:spcAft>
                <a:spcPts val="1495"/>
              </a:spcAft>
              <a:buNone/>
            </a:pPr>
            <a:r>
              <a:rPr lang="en-US" sz="1200" b="1" i="0" dirty="0">
                <a:solidFill>
                  <a:srgbClr val="000000"/>
                </a:solidFill>
                <a:effectLst/>
                <a:latin typeface="+mn-lt"/>
              </a:rPr>
              <a:t>1. Data Minimization</a:t>
            </a:r>
            <a:r>
              <a:rPr lang="en-US" sz="1200" b="0" i="0" dirty="0">
                <a:solidFill>
                  <a:srgbClr val="000000"/>
                </a:solidFill>
                <a:effectLst/>
                <a:latin typeface="+mn-lt"/>
              </a:rPr>
              <a:t> </a:t>
            </a:r>
            <a:endParaRPr lang="en-US" b="0" i="0" dirty="0">
              <a:solidFill>
                <a:srgbClr val="0F4761"/>
              </a:solidFill>
              <a:effectLst/>
              <a:latin typeface="+mn-lt"/>
            </a:endParaRPr>
          </a:p>
          <a:p>
            <a:pPr algn="l" rtl="0" fontAlgn="base">
              <a:lnSpc>
                <a:spcPts val="1390"/>
              </a:lnSpc>
              <a:spcBef>
                <a:spcPts val="1200"/>
              </a:spcBef>
              <a:spcAft>
                <a:spcPts val="1200"/>
              </a:spcAft>
              <a:buNone/>
            </a:pPr>
            <a:r>
              <a:rPr lang="en-US" dirty="0">
                <a:solidFill>
                  <a:schemeClr val="accent6">
                    <a:lumMod val="10000"/>
                  </a:schemeClr>
                </a:solidFill>
                <a:cs typeface="Calibri"/>
              </a:rPr>
              <a:t>Only gather information that is strictly necessary for program or analysis needs. </a:t>
            </a:r>
            <a:br>
              <a:rPr lang="en-US" dirty="0">
                <a:solidFill>
                  <a:schemeClr val="accent6">
                    <a:lumMod val="10000"/>
                  </a:schemeClr>
                </a:solidFill>
                <a:cs typeface="Calibri"/>
              </a:rPr>
            </a:br>
            <a:r>
              <a:rPr lang="en-US" dirty="0">
                <a:solidFill>
                  <a:schemeClr val="accent6">
                    <a:lumMod val="10000"/>
                  </a:schemeClr>
                </a:solidFill>
                <a:cs typeface="Calibri"/>
              </a:rPr>
              <a:t>Collecting more data than needed increases risks, legal obligations, and the likelihood of misuse. </a:t>
            </a:r>
          </a:p>
          <a:p>
            <a:endParaRPr lang="en-US" dirty="0">
              <a:latin typeface="+mn-lt"/>
              <a:cs typeface="Segoe UI"/>
            </a:endParaRPr>
          </a:p>
        </p:txBody>
      </p:sp>
      <p:sp>
        <p:nvSpPr>
          <p:cNvPr id="4" name="Slide Number Placeholder 3">
            <a:extLst>
              <a:ext uri="{FF2B5EF4-FFF2-40B4-BE49-F238E27FC236}">
                <a16:creationId xmlns:a16="http://schemas.microsoft.com/office/drawing/2014/main" id="{9B24CFD1-116E-79EC-4C1E-05AD668D0E8B}"/>
              </a:ext>
            </a:extLst>
          </p:cNvPr>
          <p:cNvSpPr>
            <a:spLocks noGrp="1"/>
          </p:cNvSpPr>
          <p:nvPr>
            <p:ph type="sldNum" sz="quarter" idx="5"/>
          </p:nvPr>
        </p:nvSpPr>
        <p:spPr/>
        <p:txBody>
          <a:bodyPr/>
          <a:lstStyle/>
          <a:p>
            <a:fld id="{5AD24167-57B9-4804-9CD0-9BC91467B97F}" type="slidenum">
              <a:rPr lang="en-US" smtClean="0"/>
              <a:t>31</a:t>
            </a:fld>
            <a:endParaRPr lang="en-US"/>
          </a:p>
        </p:txBody>
      </p:sp>
    </p:spTree>
    <p:extLst>
      <p:ext uri="{BB962C8B-B14F-4D97-AF65-F5344CB8AC3E}">
        <p14:creationId xmlns:p14="http://schemas.microsoft.com/office/powerpoint/2010/main" val="19545785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97D5C4-CF16-1E85-CAEB-25CF5D8FB0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89A0C5-136D-4EFC-C7B1-872576BB07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CAC372-7BAC-8008-717C-C247DFC21815}"/>
              </a:ext>
            </a:extLst>
          </p:cNvPr>
          <p:cNvSpPr>
            <a:spLocks noGrp="1"/>
          </p:cNvSpPr>
          <p:nvPr>
            <p:ph type="body" idx="1"/>
          </p:nvPr>
        </p:nvSpPr>
        <p:spPr/>
        <p:txBody>
          <a:bodyPr/>
          <a:lstStyle/>
          <a:p>
            <a:pPr algn="l" rtl="0" fontAlgn="base">
              <a:lnSpc>
                <a:spcPts val="1390"/>
              </a:lnSpc>
              <a:spcBef>
                <a:spcPts val="1495"/>
              </a:spcBef>
              <a:spcAft>
                <a:spcPts val="1495"/>
              </a:spcAft>
              <a:buNone/>
            </a:pPr>
            <a:r>
              <a:rPr lang="en-US" sz="1200" b="1" i="0" dirty="0">
                <a:solidFill>
                  <a:srgbClr val="000000"/>
                </a:solidFill>
                <a:effectLst/>
                <a:latin typeface="+mn-lt"/>
              </a:rPr>
              <a:t>2. Anonymization &amp; Pseudonymization</a:t>
            </a:r>
            <a:r>
              <a:rPr lang="en-US" sz="1200" b="0" i="0" dirty="0">
                <a:solidFill>
                  <a:srgbClr val="000000"/>
                </a:solidFill>
                <a:effectLst/>
                <a:latin typeface="+mn-lt"/>
              </a:rPr>
              <a:t> </a:t>
            </a:r>
            <a:endParaRPr lang="en-US" b="0" i="0" dirty="0">
              <a:solidFill>
                <a:srgbClr val="0F4761"/>
              </a:solidFill>
              <a:effectLst/>
              <a:latin typeface="+mn-lt"/>
            </a:endParaRPr>
          </a:p>
          <a:p>
            <a:pPr algn="l" rtl="0" fontAlgn="base">
              <a:lnSpc>
                <a:spcPts val="1390"/>
              </a:lnSpc>
              <a:spcBef>
                <a:spcPts val="1200"/>
              </a:spcBef>
              <a:spcAft>
                <a:spcPts val="1200"/>
              </a:spcAft>
              <a:buNone/>
            </a:pPr>
            <a:r>
              <a:rPr lang="en-US" sz="1200" b="0" i="0" dirty="0">
                <a:solidFill>
                  <a:srgbClr val="000000"/>
                </a:solidFill>
                <a:effectLst/>
                <a:latin typeface="+mn-lt"/>
              </a:rPr>
              <a:t>Before entering any data into an AI system, especially generative tools, remove information that could identify a person or household. Replace them with aggregated or coded values whenever possible. Identifiers include: name, current address, birth dates, and national identity card numbers. Technical methods include k-anonymity, differential privacy, data masking, tokenization, and hashing. For AI training data, consider synthetic data generation or federated learning approaches that preserve privacy while maintaining data utility. </a:t>
            </a:r>
            <a:endParaRPr lang="en-US" b="0" i="0" dirty="0">
              <a:solidFill>
                <a:srgbClr val="000000"/>
              </a:solidFill>
              <a:effectLst/>
              <a:latin typeface="+mn-lt"/>
            </a:endParaRPr>
          </a:p>
          <a:p>
            <a:endParaRPr lang="en-US" dirty="0">
              <a:latin typeface="+mn-lt"/>
              <a:cs typeface="Segoe UI"/>
            </a:endParaRPr>
          </a:p>
        </p:txBody>
      </p:sp>
      <p:sp>
        <p:nvSpPr>
          <p:cNvPr id="4" name="Slide Number Placeholder 3">
            <a:extLst>
              <a:ext uri="{FF2B5EF4-FFF2-40B4-BE49-F238E27FC236}">
                <a16:creationId xmlns:a16="http://schemas.microsoft.com/office/drawing/2014/main" id="{09323E32-8424-23AA-1106-D14BB48CCF01}"/>
              </a:ext>
            </a:extLst>
          </p:cNvPr>
          <p:cNvSpPr>
            <a:spLocks noGrp="1"/>
          </p:cNvSpPr>
          <p:nvPr>
            <p:ph type="sldNum" sz="quarter" idx="5"/>
          </p:nvPr>
        </p:nvSpPr>
        <p:spPr/>
        <p:txBody>
          <a:bodyPr/>
          <a:lstStyle/>
          <a:p>
            <a:fld id="{5AD24167-57B9-4804-9CD0-9BC91467B97F}" type="slidenum">
              <a:rPr lang="en-US" smtClean="0"/>
              <a:t>32</a:t>
            </a:fld>
            <a:endParaRPr lang="en-US"/>
          </a:p>
        </p:txBody>
      </p:sp>
    </p:spTree>
    <p:extLst>
      <p:ext uri="{BB962C8B-B14F-4D97-AF65-F5344CB8AC3E}">
        <p14:creationId xmlns:p14="http://schemas.microsoft.com/office/powerpoint/2010/main" val="32364824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9CA56-6FE0-F0A9-C565-E568FFB6D5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832D75-CCDB-F67A-BCA3-A9BE2E06B6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334107-5190-4E13-3837-135A3B258C82}"/>
              </a:ext>
            </a:extLst>
          </p:cNvPr>
          <p:cNvSpPr>
            <a:spLocks noGrp="1"/>
          </p:cNvSpPr>
          <p:nvPr>
            <p:ph type="body" idx="1"/>
          </p:nvPr>
        </p:nvSpPr>
        <p:spPr/>
        <p:txBody>
          <a:bodyPr/>
          <a:lstStyle/>
          <a:p>
            <a:pPr rtl="0" fontAlgn="base"/>
            <a:r>
              <a:rPr lang="en-US" sz="1200" b="0" i="0" kern="1200" dirty="0">
                <a:solidFill>
                  <a:schemeClr val="tx1"/>
                </a:solidFill>
                <a:effectLst/>
                <a:latin typeface="+mn-lt"/>
                <a:ea typeface="+mn-ea"/>
                <a:cs typeface="+mn-cs"/>
              </a:rPr>
              <a:t>AI is reshaping how nonprofits work. The increasing use of AI in the sector has created new possibilities to boost efficiency, speed, service delivery and impact, especially in complex and fast-moving environments. From automating tasks to predicting needs, AI is changing how nonprofits address problems and design solutions, empowering teams to redirect valuable time towards purpose over paperwork.  </a:t>
            </a:r>
            <a:endParaRPr lang="en-US" sz="1200" b="0" i="0" kern="1200" dirty="0">
              <a:solidFill>
                <a:schemeClr val="tx1"/>
              </a:solidFill>
              <a:effectLst/>
              <a:latin typeface="+mn-lt"/>
              <a:ea typeface="Calibri"/>
              <a:cs typeface="Calibri"/>
            </a:endParaRPr>
          </a:p>
          <a:p>
            <a:pPr rtl="0" fontAlgn="base"/>
            <a:r>
              <a:rPr lang="en-US" sz="1200" b="0" i="0" kern="1200" dirty="0">
                <a:solidFill>
                  <a:schemeClr val="tx1"/>
                </a:solidFill>
                <a:effectLst/>
                <a:latin typeface="+mn-lt"/>
                <a:ea typeface="+mn-ea"/>
                <a:cs typeface="+mn-cs"/>
              </a:rPr>
              <a:t>This module gives you a clear picture of how AI is being used across different organizations today, showing what can be made possible when teams are supported with the right digital tools. </a:t>
            </a:r>
            <a:endParaRPr lang="en-US" sz="1200" b="0" i="0" kern="1200" dirty="0">
              <a:solidFill>
                <a:schemeClr val="tx1"/>
              </a:solidFill>
              <a:effectLst/>
              <a:latin typeface="+mn-lt"/>
              <a:ea typeface="Calibri"/>
              <a:cs typeface="Calibri"/>
            </a:endParaRPr>
          </a:p>
          <a:p>
            <a:pPr rtl="0" fontAlgn="base"/>
            <a:r>
              <a:rPr lang="en-US" sz="1200" b="0" i="0" kern="1200" dirty="0">
                <a:solidFill>
                  <a:schemeClr val="tx1"/>
                </a:solidFill>
                <a:effectLst/>
                <a:latin typeface="+mn-lt"/>
                <a:ea typeface="+mn-ea"/>
                <a:cs typeface="+mn-cs"/>
              </a:rPr>
              <a:t>You’ll move beyond the hype and focus on what matters: real examples, meaningful impact, and the practical realities nonprofits face when adopting AI. The module also highlights why responsible use is essential and how dignity, fairness, and accountability must remain at the heart of any AI-enabled solution. </a:t>
            </a:r>
            <a:endParaRPr lang="en-US" sz="1200" b="0" i="0" kern="1200" dirty="0">
              <a:solidFill>
                <a:schemeClr val="tx1"/>
              </a:solidFill>
              <a:effectLst/>
              <a:latin typeface="+mn-lt"/>
              <a:ea typeface="Calibri"/>
              <a:cs typeface="Calibri"/>
            </a:endParaRPr>
          </a:p>
          <a:p>
            <a:pPr rtl="0" fontAlgn="base"/>
            <a:r>
              <a:rPr lang="en-US" sz="1200" b="0" i="0" kern="1200" dirty="0">
                <a:solidFill>
                  <a:schemeClr val="tx1"/>
                </a:solidFill>
                <a:effectLst/>
                <a:latin typeface="+mn-lt"/>
                <a:ea typeface="+mn-ea"/>
                <a:cs typeface="+mn-cs"/>
              </a:rPr>
              <a:t>This module sets the stage for understanding AI as a strategic enabler that complements workflows and empowers teams by creating greater capacity for your organization’s strategic, mission-driven priorities. </a:t>
            </a:r>
            <a:endParaRPr lang="en-US" sz="1200" b="0" i="0" kern="1200" dirty="0">
              <a:solidFill>
                <a:schemeClr val="tx1"/>
              </a:solidFill>
              <a:effectLst/>
              <a:latin typeface="+mn-lt"/>
              <a:ea typeface="Calibri"/>
              <a:cs typeface="Calibri"/>
            </a:endParaRPr>
          </a:p>
          <a:p>
            <a:endParaRPr lang="en-US" dirty="0">
              <a:highlight>
                <a:srgbClr val="FFFFFF"/>
              </a:highlight>
              <a:ea typeface="Calibri"/>
              <a:cs typeface="Calibri"/>
            </a:endParaRPr>
          </a:p>
        </p:txBody>
      </p:sp>
      <p:sp>
        <p:nvSpPr>
          <p:cNvPr id="4" name="Slide Number Placeholder 3">
            <a:extLst>
              <a:ext uri="{FF2B5EF4-FFF2-40B4-BE49-F238E27FC236}">
                <a16:creationId xmlns:a16="http://schemas.microsoft.com/office/drawing/2014/main" id="{37F66353-A673-BA64-84B3-6227D6E451C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07729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AE408E-0245-C50F-D95F-2B1266D5EE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C71BD3-C962-B1F8-3194-3DE1F141E9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DB149C-DA15-5E37-FF31-BA1E3D2F2C8B}"/>
              </a:ext>
            </a:extLst>
          </p:cNvPr>
          <p:cNvSpPr>
            <a:spLocks noGrp="1"/>
          </p:cNvSpPr>
          <p:nvPr>
            <p:ph type="body" idx="1"/>
          </p:nvPr>
        </p:nvSpPr>
        <p:spPr/>
        <p:txBody>
          <a:bodyPr/>
          <a:lstStyle/>
          <a:p>
            <a:pPr algn="l" rtl="0" fontAlgn="base">
              <a:lnSpc>
                <a:spcPts val="1390"/>
              </a:lnSpc>
              <a:spcBef>
                <a:spcPts val="1495"/>
              </a:spcBef>
              <a:spcAft>
                <a:spcPts val="1495"/>
              </a:spcAft>
              <a:buNone/>
            </a:pPr>
            <a:r>
              <a:rPr lang="en-US" sz="1200" b="1" i="0" dirty="0">
                <a:solidFill>
                  <a:srgbClr val="000000"/>
                </a:solidFill>
                <a:effectLst/>
                <a:latin typeface="+mn-lt"/>
              </a:rPr>
              <a:t>3. Responsible Data Entry</a:t>
            </a:r>
            <a:r>
              <a:rPr lang="en-US" sz="1200" b="0" i="0" dirty="0">
                <a:solidFill>
                  <a:srgbClr val="000000"/>
                </a:solidFill>
                <a:effectLst/>
                <a:latin typeface="+mn-lt"/>
              </a:rPr>
              <a:t> </a:t>
            </a:r>
            <a:endParaRPr lang="en-US" b="0" i="0" dirty="0">
              <a:solidFill>
                <a:srgbClr val="0F4761"/>
              </a:solidFill>
              <a:effectLst/>
              <a:latin typeface="+mn-lt"/>
            </a:endParaRPr>
          </a:p>
          <a:p>
            <a:pPr fontAlgn="base">
              <a:lnSpc>
                <a:spcPts val="1390"/>
              </a:lnSpc>
              <a:spcBef>
                <a:spcPts val="1200"/>
              </a:spcBef>
              <a:spcAft>
                <a:spcPts val="1200"/>
              </a:spcAft>
            </a:pPr>
            <a:r>
              <a:rPr lang="en-US" dirty="0">
                <a:solidFill>
                  <a:srgbClr val="000000"/>
                </a:solidFill>
              </a:rPr>
              <a:t>Human error is one of the most common sources of data breaches. </a:t>
            </a:r>
            <a:br>
              <a:rPr lang="en-US" dirty="0">
                <a:solidFill>
                  <a:srgbClr val="000000"/>
                </a:solidFill>
              </a:rPr>
            </a:br>
            <a:r>
              <a:rPr lang="en-US" dirty="0">
                <a:solidFill>
                  <a:srgbClr val="000000"/>
                </a:solidFill>
              </a:rPr>
              <a:t>Responsible data entry requires careful verification verifying that any information entered into AI tools or systems is appropriate, necessary, and compliant with organizational policies and data protection standards. This can include checking for removal of sensitive personal details; ensuring proper consent; and confirming that only the minimum data needed for the task is shared. By practicing responsible data entry, organizations strengthen their safeguards and reduce the risk of exposing vulnerable individuals to harm. </a:t>
            </a:r>
          </a:p>
          <a:p>
            <a:pPr fontAlgn="base">
              <a:lnSpc>
                <a:spcPts val="1390"/>
              </a:lnSpc>
              <a:spcBef>
                <a:spcPts val="1200"/>
              </a:spcBef>
              <a:spcAft>
                <a:spcPts val="1200"/>
              </a:spcAft>
            </a:pPr>
            <a:endParaRPr lang="en-US" dirty="0">
              <a:solidFill>
                <a:srgbClr val="000000"/>
              </a:solidFill>
            </a:endParaRPr>
          </a:p>
        </p:txBody>
      </p:sp>
      <p:sp>
        <p:nvSpPr>
          <p:cNvPr id="4" name="Slide Number Placeholder 3">
            <a:extLst>
              <a:ext uri="{FF2B5EF4-FFF2-40B4-BE49-F238E27FC236}">
                <a16:creationId xmlns:a16="http://schemas.microsoft.com/office/drawing/2014/main" id="{B8C7A37B-78E0-2862-4B9A-9AD448422ED2}"/>
              </a:ext>
            </a:extLst>
          </p:cNvPr>
          <p:cNvSpPr>
            <a:spLocks noGrp="1"/>
          </p:cNvSpPr>
          <p:nvPr>
            <p:ph type="sldNum" sz="quarter" idx="5"/>
          </p:nvPr>
        </p:nvSpPr>
        <p:spPr/>
        <p:txBody>
          <a:bodyPr/>
          <a:lstStyle/>
          <a:p>
            <a:fld id="{5AD24167-57B9-4804-9CD0-9BC91467B97F}" type="slidenum">
              <a:rPr lang="en-US" smtClean="0"/>
              <a:t>33</a:t>
            </a:fld>
            <a:endParaRPr lang="en-US"/>
          </a:p>
        </p:txBody>
      </p:sp>
    </p:spTree>
    <p:extLst>
      <p:ext uri="{BB962C8B-B14F-4D97-AF65-F5344CB8AC3E}">
        <p14:creationId xmlns:p14="http://schemas.microsoft.com/office/powerpoint/2010/main" val="6136376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E182F-B83B-83C1-F7D9-C6C9F73074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832C1D-9466-7D02-0184-47C5E690A0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258A21-58C6-147A-BAFE-479961C83F64}"/>
              </a:ext>
            </a:extLst>
          </p:cNvPr>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prstClr val="white"/>
              </a:solidFill>
              <a:effectLst/>
              <a:uLnTx/>
              <a:uFillTx/>
              <a:latin typeface="Segoe UI Black" panose="020B0502040204020203" pitchFamily="34" charset="0"/>
              <a:ea typeface="+mn-ea"/>
              <a:cs typeface="Segoe UI Black" panose="020B05020402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p:txBody>
      </p:sp>
      <p:sp>
        <p:nvSpPr>
          <p:cNvPr id="4" name="Slide Number Placeholder 3">
            <a:extLst>
              <a:ext uri="{FF2B5EF4-FFF2-40B4-BE49-F238E27FC236}">
                <a16:creationId xmlns:a16="http://schemas.microsoft.com/office/drawing/2014/main" id="{89309710-DCEB-51C2-0F9D-5BE5433D96C2}"/>
              </a:ext>
            </a:extLst>
          </p:cNvPr>
          <p:cNvSpPr>
            <a:spLocks noGrp="1"/>
          </p:cNvSpPr>
          <p:nvPr>
            <p:ph type="sldNum" sz="quarter" idx="5"/>
          </p:nvPr>
        </p:nvSpPr>
        <p:spPr/>
        <p:txBody>
          <a:bodyPr/>
          <a:lstStyle/>
          <a:p>
            <a:fld id="{5AD24167-57B9-4804-9CD0-9BC91467B97F}" type="slidenum">
              <a:rPr lang="en-US" smtClean="0"/>
              <a:t>34</a:t>
            </a:fld>
            <a:endParaRPr lang="en-US"/>
          </a:p>
        </p:txBody>
      </p:sp>
    </p:spTree>
    <p:extLst>
      <p:ext uri="{BB962C8B-B14F-4D97-AF65-F5344CB8AC3E}">
        <p14:creationId xmlns:p14="http://schemas.microsoft.com/office/powerpoint/2010/main" val="38687151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3BEE4D-C148-5912-0CBA-951434D02D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34235A-CA54-D9DC-0A3B-6B858848B0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EF037E-4601-8F1F-33C0-0A2EAC09AF67}"/>
              </a:ext>
            </a:extLst>
          </p:cNvPr>
          <p:cNvSpPr>
            <a:spLocks noGrp="1"/>
          </p:cNvSpPr>
          <p:nvPr>
            <p:ph type="body" idx="1"/>
          </p:nvPr>
        </p:nvSpPr>
        <p:spPr/>
        <p:txBody>
          <a:bodyPr/>
          <a:lstStyle/>
          <a:p>
            <a:r>
              <a:rPr lang="en-US" b="1" dirty="0"/>
              <a:t>Which statement best reflects why data and AI governance must be continuous rather than a one-off effort? </a:t>
            </a:r>
            <a:endParaRPr lang="en-US" b="1" dirty="0">
              <a:ea typeface="Calibri"/>
              <a:cs typeface="Calibri"/>
            </a:endParaRPr>
          </a:p>
          <a:p>
            <a:r>
              <a:rPr lang="en-US" dirty="0"/>
              <a:t>A. Because AI systems require frequent retraining </a:t>
            </a:r>
            <a:br>
              <a:rPr lang="en-US" dirty="0"/>
            </a:br>
            <a:r>
              <a:rPr lang="en-US" dirty="0"/>
              <a:t>to maintain computational speed. </a:t>
            </a:r>
          </a:p>
          <a:p>
            <a:r>
              <a:rPr lang="en-US" dirty="0"/>
              <a:t>B. Because tools, risks, regulations, and data conditions evolve, requiring ongoing oversight and updated governance practices. </a:t>
            </a:r>
          </a:p>
          <a:p>
            <a:r>
              <a:rPr lang="en-US" dirty="0"/>
              <a:t>C. Because donors typically request quarterly governance reports. </a:t>
            </a:r>
          </a:p>
          <a:p>
            <a:r>
              <a:rPr lang="en-US" dirty="0"/>
              <a:t>D. Because once AI is deployed, only technical teams can make adjustments. </a:t>
            </a:r>
          </a:p>
          <a:p>
            <a:endParaRPr lang="en-US" dirty="0"/>
          </a:p>
          <a:p>
            <a:endParaRPr lang="en-US" dirty="0"/>
          </a:p>
          <a:p>
            <a:r>
              <a:rPr lang="en-US" dirty="0"/>
              <a:t>Correct Answer: B</a:t>
            </a:r>
          </a:p>
          <a:p>
            <a:r>
              <a:rPr lang="en-US" dirty="0"/>
              <a:t>&lt;&lt;Feedback for Correct Answer&gt;&gt;   </a:t>
            </a:r>
          </a:p>
          <a:p>
            <a:r>
              <a:rPr lang="en-US" dirty="0"/>
              <a:t>Correct, governance must evolve alongside new tools, risks, regulations, and AI system behaviors to remain effective. </a:t>
            </a:r>
          </a:p>
          <a:p>
            <a:endParaRPr lang="en-US" dirty="0"/>
          </a:p>
          <a:p>
            <a:r>
              <a:rPr lang="en-US" dirty="0"/>
              <a:t>&lt;&lt;Feedback for Incorrect Answers&gt;&gt;   </a:t>
            </a:r>
          </a:p>
          <a:p>
            <a:r>
              <a:rPr lang="en-US" dirty="0"/>
              <a:t>Not quite - the need for continuity comes from changing tools, risks, regulations, and data conditions, not from reporting cycles or technical constraints. </a:t>
            </a:r>
          </a:p>
        </p:txBody>
      </p:sp>
      <p:sp>
        <p:nvSpPr>
          <p:cNvPr id="4" name="Slide Number Placeholder 3">
            <a:extLst>
              <a:ext uri="{FF2B5EF4-FFF2-40B4-BE49-F238E27FC236}">
                <a16:creationId xmlns:a16="http://schemas.microsoft.com/office/drawing/2014/main" id="{D23819FE-8589-04B7-6495-974D8ADAE6DA}"/>
              </a:ext>
            </a:extLst>
          </p:cNvPr>
          <p:cNvSpPr>
            <a:spLocks noGrp="1"/>
          </p:cNvSpPr>
          <p:nvPr>
            <p:ph type="sldNum" sz="quarter" idx="5"/>
          </p:nvPr>
        </p:nvSpPr>
        <p:spPr/>
        <p:txBody>
          <a:bodyPr/>
          <a:lstStyle/>
          <a:p>
            <a:fld id="{5AD24167-57B9-4804-9CD0-9BC91467B97F}" type="slidenum">
              <a:rPr lang="en-US" smtClean="0"/>
              <a:t>35</a:t>
            </a:fld>
            <a:endParaRPr lang="en-US"/>
          </a:p>
        </p:txBody>
      </p:sp>
    </p:spTree>
    <p:extLst>
      <p:ext uri="{BB962C8B-B14F-4D97-AF65-F5344CB8AC3E}">
        <p14:creationId xmlns:p14="http://schemas.microsoft.com/office/powerpoint/2010/main" val="37554433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algn="l" rtl="0" fontAlgn="base">
              <a:lnSpc>
                <a:spcPts val="1390"/>
              </a:lnSpc>
              <a:spcBef>
                <a:spcPts val="1495"/>
              </a:spcBef>
              <a:buNone/>
            </a:pPr>
            <a:r>
              <a:rPr lang="en-US" sz="1200" b="1" i="0" dirty="0">
                <a:solidFill>
                  <a:srgbClr val="000000"/>
                </a:solidFill>
                <a:effectLst/>
                <a:latin typeface="+mn-lt"/>
              </a:rPr>
              <a:t>Why Governance Must Be Continuous, Not One-Off</a:t>
            </a:r>
            <a:r>
              <a:rPr lang="en-US" sz="1200" b="0" i="0" dirty="0">
                <a:solidFill>
                  <a:srgbClr val="000000"/>
                </a:solidFill>
                <a:effectLst/>
                <a:latin typeface="+mn-lt"/>
              </a:rPr>
              <a:t> </a:t>
            </a:r>
            <a:endParaRPr lang="en-US" b="0" i="0" dirty="0">
              <a:solidFill>
                <a:srgbClr val="0F4761"/>
              </a:solidFill>
              <a:effectLst/>
              <a:latin typeface="+mn-lt"/>
            </a:endParaRPr>
          </a:p>
          <a:p>
            <a:r>
              <a:rPr lang="en-GB" dirty="0">
                <a:latin typeface="+mn-lt"/>
              </a:rPr>
              <a:t>Data governance is not a project, it is an ongoing organizational commitment that adapts to new technologies, risks, and regulations.</a:t>
            </a:r>
          </a:p>
          <a:p>
            <a:r>
              <a:rPr lang="en-GB" dirty="0">
                <a:latin typeface="+mn-lt"/>
              </a:rPr>
              <a:t>As AI systems evolve, so must the policies, oversight processes, and team capabilities that support them.</a:t>
            </a:r>
          </a:p>
          <a:p>
            <a:pPr algn="l" rtl="0" fontAlgn="base">
              <a:lnSpc>
                <a:spcPts val="1390"/>
              </a:lnSpc>
              <a:spcBef>
                <a:spcPts val="1200"/>
              </a:spcBef>
              <a:buNone/>
            </a:pPr>
            <a:endParaRPr lang="en-US" b="0" i="0" dirty="0">
              <a:solidFill>
                <a:srgbClr val="000000"/>
              </a:solidFill>
              <a:effectLst/>
              <a:latin typeface="+mn-lt"/>
            </a:endParaRPr>
          </a:p>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07080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2E89A-A4A7-1035-4C2B-4933D27467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13139D-6C13-B928-2989-A277368F499F}"/>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301142C7-9B5D-ECB8-09EB-D31AF173EB24}"/>
              </a:ext>
            </a:extLst>
          </p:cNvPr>
          <p:cNvSpPr>
            <a:spLocks noGrp="1"/>
          </p:cNvSpPr>
          <p:nvPr>
            <p:ph type="body" idx="1"/>
          </p:nvPr>
        </p:nvSpPr>
        <p:spPr/>
        <p:txBody>
          <a:bodyPr/>
          <a:lstStyle/>
          <a:p>
            <a:pPr algn="l" rtl="0" fontAlgn="base">
              <a:lnSpc>
                <a:spcPts val="1390"/>
              </a:lnSpc>
              <a:spcBef>
                <a:spcPts val="1495"/>
              </a:spcBef>
              <a:buNone/>
            </a:pPr>
            <a:r>
              <a:rPr lang="en-US" sz="1200" b="1" i="0" dirty="0">
                <a:solidFill>
                  <a:srgbClr val="000000"/>
                </a:solidFill>
                <a:effectLst/>
                <a:latin typeface="+mn-lt"/>
              </a:rPr>
              <a:t>2. Elements of Sustainable Digital Governance</a:t>
            </a:r>
            <a:r>
              <a:rPr lang="en-US" sz="1200" b="0" i="0" dirty="0">
                <a:solidFill>
                  <a:srgbClr val="000000"/>
                </a:solidFill>
                <a:effectLst/>
                <a:latin typeface="+mn-lt"/>
              </a:rPr>
              <a:t> </a:t>
            </a:r>
            <a:endParaRPr lang="en-US" b="0" i="0" dirty="0">
              <a:solidFill>
                <a:srgbClr val="0F4761"/>
              </a:solidFill>
              <a:effectLst/>
              <a:latin typeface="+mn-lt"/>
            </a:endParaRPr>
          </a:p>
          <a:p>
            <a:pPr algn="l" rtl="0" fontAlgn="base">
              <a:lnSpc>
                <a:spcPts val="1390"/>
              </a:lnSpc>
              <a:spcBef>
                <a:spcPts val="1405"/>
              </a:spcBef>
              <a:buNone/>
            </a:pPr>
            <a:r>
              <a:rPr lang="en-US" sz="1200" b="1" i="0" dirty="0">
                <a:solidFill>
                  <a:srgbClr val="000000"/>
                </a:solidFill>
                <a:effectLst/>
                <a:latin typeface="+mn-lt"/>
              </a:rPr>
              <a:t>✔ Ongoing Evaluation of AI Systems</a:t>
            </a:r>
            <a:r>
              <a:rPr lang="en-US" sz="1200" b="0" i="0" dirty="0">
                <a:solidFill>
                  <a:srgbClr val="000000"/>
                </a:solidFill>
                <a:effectLst/>
                <a:latin typeface="+mn-lt"/>
              </a:rPr>
              <a:t> </a:t>
            </a:r>
            <a:endParaRPr lang="en-US" b="0" i="0" dirty="0">
              <a:solidFill>
                <a:srgbClr val="0F4761"/>
              </a:solidFill>
              <a:effectLst/>
              <a:latin typeface="+mn-lt"/>
            </a:endParaRPr>
          </a:p>
          <a:p>
            <a:r>
              <a:rPr lang="en-GB" b="1" dirty="0">
                <a:latin typeface="+mn-lt"/>
              </a:rPr>
              <a:t>Periodic Reviews of:</a:t>
            </a:r>
            <a:endParaRPr lang="en-GB" dirty="0">
              <a:latin typeface="+mn-lt"/>
            </a:endParaRPr>
          </a:p>
          <a:p>
            <a:pPr marL="171450" indent="-171450">
              <a:buFont typeface="Arial" panose="020B0604020202020204" pitchFamily="34" charset="0"/>
              <a:buChar char="•"/>
            </a:pPr>
            <a:r>
              <a:rPr lang="en-GB" dirty="0">
                <a:latin typeface="+mn-lt"/>
              </a:rPr>
              <a:t>Data quality</a:t>
            </a:r>
          </a:p>
          <a:p>
            <a:pPr marL="171450" indent="-171450">
              <a:buFont typeface="Arial" panose="020B0604020202020204" pitchFamily="34" charset="0"/>
              <a:buChar char="•"/>
            </a:pPr>
            <a:r>
              <a:rPr lang="en-GB" dirty="0">
                <a:latin typeface="+mn-lt"/>
              </a:rPr>
              <a:t>Model performance</a:t>
            </a:r>
          </a:p>
          <a:p>
            <a:pPr marL="171450" indent="-171450">
              <a:buFont typeface="Arial" panose="020B0604020202020204" pitchFamily="34" charset="0"/>
              <a:buChar char="•"/>
            </a:pPr>
            <a:r>
              <a:rPr lang="en-GB" dirty="0">
                <a:latin typeface="+mn-lt"/>
              </a:rPr>
              <a:t>Bias</a:t>
            </a:r>
          </a:p>
          <a:p>
            <a:pPr marL="171450" indent="-171450">
              <a:buFont typeface="Arial" panose="020B0604020202020204" pitchFamily="34" charset="0"/>
              <a:buChar char="•"/>
            </a:pPr>
            <a:r>
              <a:rPr lang="en-GB" dirty="0">
                <a:latin typeface="+mn-lt"/>
              </a:rPr>
              <a:t>Security vulnerabilities</a:t>
            </a:r>
          </a:p>
          <a:p>
            <a:pPr marL="171450" indent="-171450">
              <a:buFont typeface="Arial" panose="020B0604020202020204" pitchFamily="34" charset="0"/>
              <a:buChar char="•"/>
            </a:pPr>
            <a:r>
              <a:rPr lang="en-GB" dirty="0">
                <a:latin typeface="+mn-lt"/>
              </a:rPr>
              <a:t>Compliance risks</a:t>
            </a:r>
          </a:p>
          <a:p>
            <a:r>
              <a:rPr lang="en-GB" dirty="0">
                <a:latin typeface="+mn-lt"/>
              </a:rPr>
              <a:t>These audits ensure AI tools continue operating safely and ethically over time.</a:t>
            </a:r>
            <a:r>
              <a:rPr lang="en-US" sz="1200" b="0" i="0" dirty="0">
                <a:solidFill>
                  <a:srgbClr val="000000"/>
                </a:solidFill>
                <a:effectLst/>
                <a:latin typeface="+mn-lt"/>
              </a:rPr>
              <a:t> </a:t>
            </a:r>
          </a:p>
          <a:p>
            <a:pPr algn="l" rtl="0" fontAlgn="base">
              <a:lnSpc>
                <a:spcPts val="1390"/>
              </a:lnSpc>
              <a:spcBef>
                <a:spcPts val="1200"/>
              </a:spcBef>
              <a:buNone/>
            </a:pPr>
            <a:endParaRPr lang="en-US" sz="1200" b="0" i="0" dirty="0">
              <a:solidFill>
                <a:srgbClr val="000000"/>
              </a:solidFill>
              <a:effectLst/>
              <a:latin typeface="+mn-lt"/>
            </a:endParaRPr>
          </a:p>
          <a:p>
            <a:pPr algn="l" rtl="0" fontAlgn="base">
              <a:lnSpc>
                <a:spcPts val="1390"/>
              </a:lnSpc>
              <a:spcBef>
                <a:spcPts val="1200"/>
              </a:spcBef>
              <a:buNone/>
            </a:pPr>
            <a:endParaRPr lang="en-US" b="0" i="0" dirty="0">
              <a:solidFill>
                <a:srgbClr val="000000"/>
              </a:solidFill>
              <a:effectLst/>
              <a:latin typeface="+mn-lt"/>
            </a:endParaRPr>
          </a:p>
          <a:p>
            <a:pPr algn="l" rtl="0" fontAlgn="base">
              <a:lnSpc>
                <a:spcPts val="1390"/>
              </a:lnSpc>
              <a:spcBef>
                <a:spcPts val="1405"/>
              </a:spcBef>
              <a:buNone/>
            </a:pPr>
            <a:r>
              <a:rPr lang="en-US" sz="1200" b="1" i="0" dirty="0">
                <a:solidFill>
                  <a:srgbClr val="000000"/>
                </a:solidFill>
                <a:effectLst/>
                <a:latin typeface="+mn-lt"/>
              </a:rPr>
              <a:t>✔ Clear, Living Data Strategy</a:t>
            </a:r>
            <a:r>
              <a:rPr lang="en-US" sz="1200" b="0" i="0" dirty="0">
                <a:solidFill>
                  <a:srgbClr val="000000"/>
                </a:solidFill>
                <a:effectLst/>
                <a:latin typeface="+mn-lt"/>
              </a:rPr>
              <a:t> </a:t>
            </a:r>
            <a:endParaRPr lang="en-US" b="0" i="0" dirty="0">
              <a:solidFill>
                <a:srgbClr val="0F4761"/>
              </a:solidFill>
              <a:effectLst/>
              <a:latin typeface="+mn-lt"/>
            </a:endParaRPr>
          </a:p>
          <a:p>
            <a:r>
              <a:rPr lang="en-GB" dirty="0">
                <a:latin typeface="+mn-lt"/>
              </a:rPr>
              <a:t>A sustainable governance model requires a documented data strategy that:</a:t>
            </a:r>
          </a:p>
          <a:p>
            <a:pPr marL="171450" indent="-171450">
              <a:buFont typeface="Arial" panose="020B0604020202020204" pitchFamily="34" charset="0"/>
              <a:buChar char="•"/>
            </a:pPr>
            <a:r>
              <a:rPr lang="en-GB" dirty="0">
                <a:latin typeface="+mn-lt"/>
              </a:rPr>
              <a:t>Defines organizational data priorities.</a:t>
            </a:r>
          </a:p>
          <a:p>
            <a:pPr marL="171450" indent="-171450">
              <a:buFont typeface="Arial" panose="020B0604020202020204" pitchFamily="34" charset="0"/>
              <a:buChar char="•"/>
            </a:pPr>
            <a:r>
              <a:rPr lang="en-GB" dirty="0">
                <a:latin typeface="+mn-lt"/>
              </a:rPr>
              <a:t>Establishes KPIs for data governance.</a:t>
            </a:r>
          </a:p>
          <a:p>
            <a:pPr marL="171450" indent="-171450">
              <a:buFont typeface="Arial" panose="020B0604020202020204" pitchFamily="34" charset="0"/>
              <a:buChar char="•"/>
            </a:pPr>
            <a:r>
              <a:rPr lang="en-GB" dirty="0">
                <a:latin typeface="+mn-lt"/>
              </a:rPr>
              <a:t>Plans for future data needs (2–5 years).</a:t>
            </a:r>
          </a:p>
          <a:p>
            <a:pPr marL="171450" indent="-171450">
              <a:buFont typeface="Arial" panose="020B0604020202020204" pitchFamily="34" charset="0"/>
              <a:buChar char="•"/>
            </a:pPr>
            <a:r>
              <a:rPr lang="en-GB" dirty="0">
                <a:latin typeface="+mn-lt"/>
              </a:rPr>
              <a:t>Aligns AI use with data maturity.</a:t>
            </a:r>
            <a:endParaRPr lang="en-US" sz="1200" b="0" i="0" dirty="0">
              <a:solidFill>
                <a:srgbClr val="000000"/>
              </a:solidFill>
              <a:effectLst/>
              <a:latin typeface="+mn-lt"/>
            </a:endParaRPr>
          </a:p>
          <a:p>
            <a:pPr algn="l" rtl="0" fontAlgn="base">
              <a:lnSpc>
                <a:spcPts val="1390"/>
              </a:lnSpc>
              <a:buFont typeface="Arial" panose="020B0604020202020204" pitchFamily="34" charset="0"/>
              <a:buChar char="•"/>
            </a:pPr>
            <a:endParaRPr lang="en-US" sz="1200" b="0" i="0" dirty="0">
              <a:solidFill>
                <a:srgbClr val="000000"/>
              </a:solidFill>
              <a:effectLst/>
              <a:latin typeface="+mn-lt"/>
            </a:endParaRPr>
          </a:p>
          <a:p>
            <a:pPr algn="l" rtl="0" fontAlgn="base">
              <a:lnSpc>
                <a:spcPts val="1390"/>
              </a:lnSpc>
              <a:buFont typeface="Arial" panose="020B0604020202020204" pitchFamily="34" charset="0"/>
              <a:buChar char="•"/>
            </a:pPr>
            <a:endParaRPr lang="en-US" sz="1200" b="0" i="0" dirty="0">
              <a:solidFill>
                <a:srgbClr val="000000"/>
              </a:solidFill>
              <a:effectLst/>
              <a:latin typeface="+mn-lt"/>
            </a:endParaRPr>
          </a:p>
          <a:p>
            <a:pPr algn="l" rtl="0" fontAlgn="base">
              <a:lnSpc>
                <a:spcPts val="1390"/>
              </a:lnSpc>
              <a:spcBef>
                <a:spcPts val="1405"/>
              </a:spcBef>
              <a:buNone/>
            </a:pPr>
            <a:r>
              <a:rPr lang="en-US" sz="1200" b="1" i="0" dirty="0">
                <a:solidFill>
                  <a:srgbClr val="000000"/>
                </a:solidFill>
                <a:effectLst/>
                <a:latin typeface="+mn-lt"/>
              </a:rPr>
              <a:t>✔ Stakeholder Communication &amp; Transparency</a:t>
            </a:r>
            <a:r>
              <a:rPr lang="en-US" sz="1200" b="0" i="0" dirty="0">
                <a:solidFill>
                  <a:srgbClr val="000000"/>
                </a:solidFill>
                <a:effectLst/>
                <a:latin typeface="+mn-lt"/>
              </a:rPr>
              <a:t> </a:t>
            </a:r>
            <a:endParaRPr lang="en-US" b="0" i="0" dirty="0">
              <a:solidFill>
                <a:srgbClr val="0F4761"/>
              </a:solidFill>
              <a:effectLst/>
              <a:latin typeface="+mn-lt"/>
            </a:endParaRPr>
          </a:p>
          <a:p>
            <a:r>
              <a:rPr lang="en-GB" dirty="0">
                <a:latin typeface="+mn-lt"/>
              </a:rPr>
              <a:t>Organizations must keep staff, partners, and stakeholders and communities served informed about:</a:t>
            </a:r>
          </a:p>
          <a:p>
            <a:pPr marL="171450" indent="-171450">
              <a:buFont typeface="Arial" panose="020B0604020202020204" pitchFamily="34" charset="0"/>
              <a:buChar char="•"/>
            </a:pPr>
            <a:r>
              <a:rPr lang="en-GB" dirty="0">
                <a:latin typeface="+mn-lt"/>
              </a:rPr>
              <a:t>How AI is being used.</a:t>
            </a:r>
          </a:p>
          <a:p>
            <a:pPr marL="171450" indent="-171450">
              <a:buFont typeface="Arial" panose="020B0604020202020204" pitchFamily="34" charset="0"/>
              <a:buChar char="•"/>
            </a:pPr>
            <a:r>
              <a:rPr lang="en-GB" dirty="0">
                <a:latin typeface="+mn-lt"/>
              </a:rPr>
              <a:t>What data is processed.</a:t>
            </a:r>
          </a:p>
          <a:p>
            <a:pPr marL="171450" indent="-171450">
              <a:buFont typeface="Arial" panose="020B0604020202020204" pitchFamily="34" charset="0"/>
              <a:buChar char="•"/>
            </a:pPr>
            <a:r>
              <a:rPr lang="en-GB" dirty="0">
                <a:latin typeface="+mn-lt"/>
              </a:rPr>
              <a:t>Known risks or limitations.</a:t>
            </a:r>
          </a:p>
          <a:p>
            <a:pPr marL="171450" indent="-171450">
              <a:buFont typeface="Arial" panose="020B0604020202020204" pitchFamily="34" charset="0"/>
              <a:buChar char="•"/>
            </a:pPr>
            <a:r>
              <a:rPr lang="en-GB" dirty="0">
                <a:latin typeface="+mn-lt"/>
              </a:rPr>
              <a:t>How to request clarification or correction.</a:t>
            </a:r>
          </a:p>
          <a:p>
            <a:r>
              <a:rPr lang="en-GB" dirty="0">
                <a:latin typeface="+mn-lt"/>
              </a:rPr>
              <a:t>Clear communication is central to building durable trust.</a:t>
            </a:r>
          </a:p>
          <a:p>
            <a:pPr algn="l" rtl="0" fontAlgn="base">
              <a:lnSpc>
                <a:spcPts val="1390"/>
              </a:lnSpc>
              <a:spcBef>
                <a:spcPts val="1200"/>
              </a:spcBef>
              <a:buNone/>
            </a:pPr>
            <a:endParaRPr lang="en-US" b="0" i="0" dirty="0">
              <a:solidFill>
                <a:srgbClr val="000000"/>
              </a:solidFill>
              <a:effectLst/>
              <a:latin typeface="+mn-lt"/>
            </a:endParaRPr>
          </a:p>
          <a:p>
            <a:endParaRPr lang="en-US" dirty="0">
              <a:latin typeface="+mn-lt"/>
            </a:endParaRPr>
          </a:p>
        </p:txBody>
      </p:sp>
      <p:sp>
        <p:nvSpPr>
          <p:cNvPr id="4" name="Slide Number Placeholder 3">
            <a:extLst>
              <a:ext uri="{FF2B5EF4-FFF2-40B4-BE49-F238E27FC236}">
                <a16:creationId xmlns:a16="http://schemas.microsoft.com/office/drawing/2014/main" id="{CFC072C9-B9AF-1315-7124-45EFF74600A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35796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031EF-D4F1-6DC9-8B57-284B2EF31F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D8C75A-DE40-1922-C35C-7706184146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A45B0A-A553-2275-DE4B-588DF98A5741}"/>
              </a:ext>
            </a:extLst>
          </p:cNvPr>
          <p:cNvSpPr>
            <a:spLocks noGrp="1"/>
          </p:cNvSpPr>
          <p:nvPr>
            <p:ph type="body" idx="1"/>
          </p:nvPr>
        </p:nvSpPr>
        <p:spPr/>
        <p:txBody>
          <a:bodyPr/>
          <a:lstStyle/>
          <a:p>
            <a:pPr algn="l" rtl="0" fontAlgn="base">
              <a:lnSpc>
                <a:spcPts val="1390"/>
              </a:lnSpc>
              <a:spcBef>
                <a:spcPts val="1495"/>
              </a:spcBef>
              <a:buNone/>
            </a:pPr>
            <a:r>
              <a:rPr lang="en-US" sz="1200" b="1" i="0" dirty="0">
                <a:solidFill>
                  <a:srgbClr val="000000"/>
                </a:solidFill>
                <a:effectLst/>
                <a:latin typeface="+mn-lt"/>
              </a:rPr>
              <a:t>Building a Culture of Responsible Digital Practice</a:t>
            </a:r>
            <a:r>
              <a:rPr lang="en-US" sz="1200" b="0" i="0" dirty="0">
                <a:solidFill>
                  <a:srgbClr val="000000"/>
                </a:solidFill>
                <a:effectLst/>
                <a:latin typeface="+mn-lt"/>
              </a:rPr>
              <a:t> </a:t>
            </a:r>
            <a:endParaRPr lang="en-US" b="0" i="0" dirty="0">
              <a:solidFill>
                <a:srgbClr val="0F4761"/>
              </a:solidFill>
              <a:effectLst/>
              <a:latin typeface="+mn-lt"/>
            </a:endParaRPr>
          </a:p>
          <a:p>
            <a:r>
              <a:rPr lang="en-GB" dirty="0">
                <a:latin typeface="+mn-lt"/>
              </a:rPr>
              <a:t>Culture, not technology, is often the biggest barrier.</a:t>
            </a:r>
          </a:p>
          <a:p>
            <a:endParaRPr lang="en-GB" b="1" dirty="0">
              <a:latin typeface="+mn-lt"/>
            </a:endParaRPr>
          </a:p>
          <a:p>
            <a:r>
              <a:rPr lang="en-GB" b="1" dirty="0">
                <a:latin typeface="+mn-lt"/>
              </a:rPr>
              <a:t>Nonprofits Should Foster:</a:t>
            </a:r>
          </a:p>
          <a:p>
            <a:pPr marL="171450" indent="-171450">
              <a:buFont typeface="Arial" panose="020B0604020202020204" pitchFamily="34" charset="0"/>
              <a:buChar char="•"/>
            </a:pPr>
            <a:r>
              <a:rPr lang="en-GB" dirty="0">
                <a:latin typeface="+mn-lt"/>
              </a:rPr>
              <a:t>Organizational literacy in data and AI.</a:t>
            </a:r>
          </a:p>
          <a:p>
            <a:pPr marL="171450" indent="-171450">
              <a:buFont typeface="Arial" panose="020B0604020202020204" pitchFamily="34" charset="0"/>
              <a:buChar char="•"/>
            </a:pPr>
            <a:r>
              <a:rPr lang="en-GB" dirty="0">
                <a:latin typeface="+mn-lt"/>
              </a:rPr>
              <a:t>Safe reporting channels for concerns.</a:t>
            </a:r>
          </a:p>
          <a:p>
            <a:pPr marL="171450" indent="-171450">
              <a:buFont typeface="Arial" panose="020B0604020202020204" pitchFamily="34" charset="0"/>
              <a:buChar char="•"/>
            </a:pPr>
            <a:r>
              <a:rPr lang="en-GB" dirty="0">
                <a:latin typeface="+mn-lt"/>
              </a:rPr>
              <a:t>Policies that encourage human oversight.</a:t>
            </a:r>
          </a:p>
          <a:p>
            <a:pPr marL="171450" indent="-171450">
              <a:buFont typeface="Arial" panose="020B0604020202020204" pitchFamily="34" charset="0"/>
              <a:buChar char="•"/>
            </a:pPr>
            <a:r>
              <a:rPr lang="en-GB" dirty="0">
                <a:latin typeface="+mn-lt"/>
              </a:rPr>
              <a:t>Shared responsibility for data ethics.</a:t>
            </a:r>
          </a:p>
          <a:p>
            <a:pPr marL="171450" indent="-171450">
              <a:buFont typeface="Arial" panose="020B0604020202020204" pitchFamily="34" charset="0"/>
              <a:buChar char="•"/>
            </a:pPr>
            <a:r>
              <a:rPr lang="en-GB" dirty="0">
                <a:latin typeface="+mn-lt"/>
              </a:rPr>
              <a:t>Leadership </a:t>
            </a:r>
            <a:r>
              <a:rPr lang="en-GB" dirty="0" err="1">
                <a:latin typeface="+mn-lt"/>
              </a:rPr>
              <a:t>modeling</a:t>
            </a:r>
            <a:r>
              <a:rPr lang="en-GB" dirty="0">
                <a:latin typeface="+mn-lt"/>
              </a:rPr>
              <a:t> responsible digital </a:t>
            </a:r>
            <a:r>
              <a:rPr lang="en-GB" dirty="0" err="1">
                <a:latin typeface="+mn-lt"/>
              </a:rPr>
              <a:t>behavior</a:t>
            </a:r>
            <a:r>
              <a:rPr lang="en-GB" dirty="0">
                <a:latin typeface="+mn-lt"/>
              </a:rPr>
              <a:t>.</a:t>
            </a:r>
          </a:p>
        </p:txBody>
      </p:sp>
      <p:sp>
        <p:nvSpPr>
          <p:cNvPr id="4" name="Slide Number Placeholder 3">
            <a:extLst>
              <a:ext uri="{FF2B5EF4-FFF2-40B4-BE49-F238E27FC236}">
                <a16:creationId xmlns:a16="http://schemas.microsoft.com/office/drawing/2014/main" id="{ACBB274A-382F-57F3-8D56-CE27C2AD4D3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09034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95C7A1-0071-05C0-0476-FDB5F434B8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BC4CD1-DE38-0F28-405B-084B70238B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85BFA7-4C2E-59AD-5983-C0D6C00BF549}"/>
              </a:ext>
            </a:extLst>
          </p:cNvPr>
          <p:cNvSpPr>
            <a:spLocks noGrp="1"/>
          </p:cNvSpPr>
          <p:nvPr>
            <p:ph type="body" idx="1"/>
          </p:nvPr>
        </p:nvSpPr>
        <p:spPr/>
        <p:txBody>
          <a:bodyPr/>
          <a:lstStyle/>
          <a:p>
            <a:pPr algn="l" rtl="0" fontAlgn="base">
              <a:lnSpc>
                <a:spcPts val="1390"/>
              </a:lnSpc>
              <a:spcBef>
                <a:spcPts val="1495"/>
              </a:spcBef>
              <a:buNone/>
            </a:pPr>
            <a:r>
              <a:rPr lang="en-US" sz="1200" b="1" i="0" dirty="0">
                <a:solidFill>
                  <a:srgbClr val="000000"/>
                </a:solidFill>
                <a:effectLst/>
                <a:latin typeface="+mn-lt"/>
              </a:rPr>
              <a:t>4. Continuous Improvement Based on Feedback &amp; Risk Signals</a:t>
            </a:r>
            <a:r>
              <a:rPr lang="en-US" sz="1200" b="0" i="0" dirty="0">
                <a:solidFill>
                  <a:srgbClr val="000000"/>
                </a:solidFill>
                <a:effectLst/>
                <a:latin typeface="+mn-lt"/>
              </a:rPr>
              <a:t> </a:t>
            </a:r>
            <a:endParaRPr lang="en-US" b="0" i="0" dirty="0">
              <a:solidFill>
                <a:srgbClr val="0F4761"/>
              </a:solidFill>
              <a:effectLst/>
              <a:latin typeface="+mn-lt"/>
            </a:endParaRPr>
          </a:p>
          <a:p>
            <a:pPr algn="l" rtl="0" fontAlgn="base">
              <a:lnSpc>
                <a:spcPts val="1390"/>
              </a:lnSpc>
              <a:spcBef>
                <a:spcPts val="1200"/>
              </a:spcBef>
              <a:buNone/>
            </a:pPr>
            <a:r>
              <a:rPr lang="en-US" sz="1200" b="0" i="0" dirty="0">
                <a:solidFill>
                  <a:srgbClr val="000000"/>
                </a:solidFill>
                <a:effectLst/>
                <a:latin typeface="+mn-lt"/>
              </a:rPr>
              <a:t>Governance should evolve by learning from: </a:t>
            </a:r>
            <a:endParaRPr lang="en-US" b="0" i="0" dirty="0">
              <a:solidFill>
                <a:srgbClr val="000000"/>
              </a:solidFill>
              <a:effectLst/>
              <a:latin typeface="+mn-lt"/>
            </a:endParaRPr>
          </a:p>
          <a:p>
            <a:pPr algn="l" rtl="0" fontAlgn="base">
              <a:lnSpc>
                <a:spcPts val="1390"/>
              </a:lnSpc>
              <a:buFont typeface="Arial" panose="020B0604020202020204" pitchFamily="34" charset="0"/>
              <a:buChar char="•"/>
            </a:pPr>
            <a:r>
              <a:rPr lang="en-US" sz="1200" b="0" i="0" dirty="0">
                <a:solidFill>
                  <a:srgbClr val="000000"/>
                </a:solidFill>
                <a:effectLst/>
                <a:latin typeface="+mn-lt"/>
              </a:rPr>
              <a:t>Audits </a:t>
            </a:r>
          </a:p>
          <a:p>
            <a:pPr algn="l" rtl="0" fontAlgn="base">
              <a:lnSpc>
                <a:spcPts val="1390"/>
              </a:lnSpc>
              <a:buFont typeface="Arial" panose="020B0604020202020204" pitchFamily="34" charset="0"/>
              <a:buChar char="•"/>
            </a:pPr>
            <a:r>
              <a:rPr lang="en-US" sz="1200" b="0" i="0" dirty="0">
                <a:solidFill>
                  <a:srgbClr val="000000"/>
                </a:solidFill>
                <a:effectLst/>
                <a:latin typeface="+mn-lt"/>
              </a:rPr>
              <a:t>Field feedback </a:t>
            </a:r>
          </a:p>
          <a:p>
            <a:pPr algn="l" rtl="0" fontAlgn="base">
              <a:lnSpc>
                <a:spcPts val="1390"/>
              </a:lnSpc>
              <a:buFont typeface="Arial" panose="020B0604020202020204" pitchFamily="34" charset="0"/>
              <a:buChar char="•"/>
            </a:pPr>
            <a:r>
              <a:rPr lang="en-US" sz="1200" b="0" i="0" dirty="0">
                <a:solidFill>
                  <a:srgbClr val="000000"/>
                </a:solidFill>
                <a:effectLst/>
                <a:latin typeface="+mn-lt"/>
              </a:rPr>
              <a:t>Donor requirements </a:t>
            </a:r>
          </a:p>
          <a:p>
            <a:pPr algn="l" rtl="0" fontAlgn="base">
              <a:lnSpc>
                <a:spcPts val="1390"/>
              </a:lnSpc>
              <a:buFont typeface="Arial" panose="020B0604020202020204" pitchFamily="34" charset="0"/>
              <a:buChar char="•"/>
            </a:pPr>
            <a:r>
              <a:rPr lang="en-US" sz="1200" b="0" i="0" dirty="0">
                <a:solidFill>
                  <a:srgbClr val="000000"/>
                </a:solidFill>
                <a:effectLst/>
                <a:latin typeface="+mn-lt"/>
              </a:rPr>
              <a:t>Community concerns </a:t>
            </a:r>
          </a:p>
          <a:p>
            <a:pPr algn="l" rtl="0" fontAlgn="base">
              <a:lnSpc>
                <a:spcPts val="1390"/>
              </a:lnSpc>
              <a:buFont typeface="Arial" panose="020B0604020202020204" pitchFamily="34" charset="0"/>
              <a:buChar char="•"/>
            </a:pPr>
            <a:r>
              <a:rPr lang="en-US" sz="1200" b="0" i="0" dirty="0">
                <a:solidFill>
                  <a:srgbClr val="000000"/>
                </a:solidFill>
                <a:effectLst/>
                <a:latin typeface="+mn-lt"/>
              </a:rPr>
              <a:t>Regulatory changes </a:t>
            </a:r>
          </a:p>
          <a:p>
            <a:pPr algn="l" rtl="0" fontAlgn="base">
              <a:lnSpc>
                <a:spcPts val="1390"/>
              </a:lnSpc>
              <a:spcBef>
                <a:spcPts val="1200"/>
              </a:spcBef>
              <a:buNone/>
            </a:pPr>
            <a:r>
              <a:rPr lang="en-US" sz="1200" b="0" i="0" dirty="0">
                <a:solidFill>
                  <a:srgbClr val="000000"/>
                </a:solidFill>
                <a:effectLst/>
                <a:latin typeface="+mn-lt"/>
              </a:rPr>
              <a:t>AI governance maturity increases through iterative learning, improvement, and adaptation. </a:t>
            </a:r>
            <a:endParaRPr lang="en-US" b="0" i="0" dirty="0">
              <a:solidFill>
                <a:srgbClr val="000000"/>
              </a:solidFill>
              <a:effectLst/>
              <a:latin typeface="+mn-lt"/>
            </a:endParaRPr>
          </a:p>
          <a:p>
            <a:endParaRPr lang="en-US" dirty="0">
              <a:latin typeface="+mn-lt"/>
            </a:endParaRPr>
          </a:p>
        </p:txBody>
      </p:sp>
      <p:sp>
        <p:nvSpPr>
          <p:cNvPr id="4" name="Slide Number Placeholder 3">
            <a:extLst>
              <a:ext uri="{FF2B5EF4-FFF2-40B4-BE49-F238E27FC236}">
                <a16:creationId xmlns:a16="http://schemas.microsoft.com/office/drawing/2014/main" id="{FFE92BD2-B23B-CD5D-6051-597B7221AB0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21707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BF9FD9-650B-37FD-AE56-C5B5192092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0A5988-F11A-A3CF-2E1E-5BD7906418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F33A57-B11C-FAD1-C88D-76FDC1EC0D04}"/>
              </a:ext>
            </a:extLst>
          </p:cNvPr>
          <p:cNvSpPr>
            <a:spLocks noGrp="1"/>
          </p:cNvSpPr>
          <p:nvPr>
            <p:ph type="body" idx="1"/>
          </p:nvPr>
        </p:nvSpPr>
        <p:spPr/>
        <p:txBody>
          <a:bodyPr/>
          <a:lstStyle/>
          <a:p>
            <a:pPr algn="l" rtl="0" fontAlgn="base">
              <a:lnSpc>
                <a:spcPts val="1390"/>
              </a:lnSpc>
              <a:spcBef>
                <a:spcPts val="1200"/>
              </a:spcBef>
              <a:buNone/>
            </a:pPr>
            <a:r>
              <a:rPr lang="en-US" sz="1200" b="1" i="0" dirty="0">
                <a:solidFill>
                  <a:srgbClr val="000000"/>
                </a:solidFill>
                <a:effectLst/>
                <a:latin typeface="+mn-lt"/>
              </a:rPr>
              <a:t>5. Incident Reporting</a:t>
            </a:r>
            <a:r>
              <a:rPr lang="en-US" sz="1200" b="0" i="0" dirty="0">
                <a:solidFill>
                  <a:srgbClr val="000000"/>
                </a:solidFill>
                <a:effectLst/>
                <a:latin typeface="+mn-lt"/>
              </a:rPr>
              <a:t> </a:t>
            </a:r>
            <a:endParaRPr lang="en-US" b="0" i="0" dirty="0">
              <a:solidFill>
                <a:srgbClr val="000000"/>
              </a:solidFill>
              <a:effectLst/>
              <a:latin typeface="+mn-lt"/>
            </a:endParaRPr>
          </a:p>
          <a:p>
            <a:r>
              <a:rPr lang="en-GB" dirty="0">
                <a:latin typeface="+mn-lt"/>
              </a:rPr>
              <a:t>Even with strong governance, mistakes will happen. What matters is how quickly and transparently organizations respond.</a:t>
            </a:r>
          </a:p>
          <a:p>
            <a:r>
              <a:rPr lang="en-GB" b="1" dirty="0">
                <a:latin typeface="+mn-lt"/>
              </a:rPr>
              <a:t>If any sensitive information is accidentally shared with an AI system:</a:t>
            </a:r>
          </a:p>
          <a:p>
            <a:pPr marL="171450" indent="-171450">
              <a:buFont typeface="Arial" panose="020B0604020202020204" pitchFamily="34" charset="0"/>
              <a:buChar char="•"/>
            </a:pPr>
            <a:r>
              <a:rPr lang="en-GB" dirty="0">
                <a:latin typeface="+mn-lt"/>
              </a:rPr>
              <a:t>Inform IT/Security immediately</a:t>
            </a:r>
          </a:p>
          <a:p>
            <a:pPr marL="171450" indent="-171450">
              <a:buFont typeface="Arial" panose="020B0604020202020204" pitchFamily="34" charset="0"/>
              <a:buChar char="•"/>
            </a:pPr>
            <a:r>
              <a:rPr lang="en-GB" dirty="0">
                <a:latin typeface="+mn-lt"/>
              </a:rPr>
              <a:t>Document what was shared</a:t>
            </a:r>
          </a:p>
          <a:p>
            <a:pPr marL="171450" indent="-171450">
              <a:buFont typeface="Arial" panose="020B0604020202020204" pitchFamily="34" charset="0"/>
              <a:buChar char="•"/>
            </a:pPr>
            <a:r>
              <a:rPr lang="en-GB" dirty="0">
                <a:latin typeface="+mn-lt"/>
              </a:rPr>
              <a:t>Cease use of the tool until advised</a:t>
            </a:r>
          </a:p>
          <a:p>
            <a:pPr marL="171450" indent="-171450">
              <a:buFont typeface="Arial" panose="020B0604020202020204" pitchFamily="34" charset="0"/>
              <a:buChar char="•"/>
            </a:pPr>
            <a:r>
              <a:rPr lang="en-GB" dirty="0">
                <a:latin typeface="+mn-lt"/>
              </a:rPr>
              <a:t>Follow data breach protocols</a:t>
            </a:r>
          </a:p>
          <a:p>
            <a:pPr marL="171450" indent="-171450">
              <a:buFont typeface="Arial" panose="020B0604020202020204" pitchFamily="34" charset="0"/>
              <a:buChar char="•"/>
            </a:pPr>
            <a:r>
              <a:rPr lang="en-GB" dirty="0">
                <a:latin typeface="+mn-lt"/>
              </a:rPr>
              <a:t>Request data deletion from the AI tool (where possible)</a:t>
            </a:r>
          </a:p>
          <a:p>
            <a:r>
              <a:rPr lang="en-GB" dirty="0">
                <a:latin typeface="+mn-lt"/>
              </a:rPr>
              <a:t>Reporting must be non-punitive so team members feel safe raising concerns. A healthy reporting culture strengthens trust, reduces risk, and supports continuous improvement.</a:t>
            </a:r>
          </a:p>
          <a:p>
            <a:pPr algn="l" rtl="0" fontAlgn="base">
              <a:lnSpc>
                <a:spcPts val="1390"/>
              </a:lnSpc>
              <a:spcBef>
                <a:spcPts val="1200"/>
              </a:spcBef>
              <a:buNone/>
            </a:pPr>
            <a:endParaRPr lang="en-US" b="0" i="0" dirty="0">
              <a:solidFill>
                <a:srgbClr val="000000"/>
              </a:solidFill>
              <a:effectLst/>
              <a:latin typeface="+mn-lt"/>
            </a:endParaRPr>
          </a:p>
          <a:p>
            <a:endParaRPr lang="en-US" dirty="0">
              <a:latin typeface="+mn-lt"/>
            </a:endParaRPr>
          </a:p>
        </p:txBody>
      </p:sp>
      <p:sp>
        <p:nvSpPr>
          <p:cNvPr id="4" name="Slide Number Placeholder 3">
            <a:extLst>
              <a:ext uri="{FF2B5EF4-FFF2-40B4-BE49-F238E27FC236}">
                <a16:creationId xmlns:a16="http://schemas.microsoft.com/office/drawing/2014/main" id="{524221D9-F9EE-1042-17AF-1A9CC436981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85192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CB7F5A-6AA0-17F5-B453-E4781AD157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853DD9-50D2-9814-EF2E-F5F4C5099E34}"/>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1DA15128-B50D-1E96-70F5-50697170A1FC}"/>
              </a:ext>
            </a:extLst>
          </p:cNvPr>
          <p:cNvSpPr>
            <a:spLocks noGrp="1"/>
          </p:cNvSpPr>
          <p:nvPr>
            <p:ph type="body" idx="1"/>
          </p:nvPr>
        </p:nvSpPr>
        <p:spPr/>
        <p:txBody>
          <a:bodyPr/>
          <a:lstStyle/>
          <a:p>
            <a:r>
              <a:rPr lang="en-US" dirty="0"/>
              <a:t>This section is designed for you to add context related to your organization.</a:t>
            </a:r>
          </a:p>
          <a:p>
            <a:r>
              <a:rPr lang="en-US" dirty="0"/>
              <a:t>It should provide guidance to help you reflect on and define your organization’s conceptual scope for AI use. This will be based on the premise of using AI as a collaborative partner all while maintaining human oversight.</a:t>
            </a:r>
          </a:p>
          <a:p>
            <a:endParaRPr lang="en-US" dirty="0"/>
          </a:p>
          <a:p>
            <a:r>
              <a:rPr lang="en-US" dirty="0"/>
              <a:t>For this module, in particular, we recommend the following directions for you to think about to add contextual or local information that might affect your teams: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Your existing data or AI governance framework (decision pathways, approval processes, responsible roles).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 practical example of how your organization has applied a governance rule or policy in real work.</a:t>
            </a:r>
            <a:endParaRPr lang="en-US" sz="1200" b="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F69BE1B-6D34-95E6-353D-BE395B09020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81211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D57F2-2A58-5CE8-9C21-B7755F33FF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5DADFA-84F1-19C4-2581-532D02CCA981}"/>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08B625D-3C3E-0AFE-74EE-5D4E51EA2D7B}"/>
              </a:ext>
            </a:extLst>
          </p:cNvPr>
          <p:cNvSpPr>
            <a:spLocks noGrp="1"/>
          </p:cNvSpPr>
          <p:nvPr>
            <p:ph type="body" idx="1"/>
          </p:nvPr>
        </p:nvSpPr>
        <p:spPr/>
        <p:txBody>
          <a:bodyPr/>
          <a:lstStyle/>
          <a:p>
            <a:r>
              <a:rPr lang="en-US" dirty="0">
                <a:solidFill>
                  <a:srgbClr val="000000"/>
                </a:solidFill>
                <a:ea typeface="Calibri"/>
                <a:cs typeface="Calibri"/>
              </a:rPr>
              <a:t>&lt;&lt;You can use this question bank for a quick knowledge check after the session.&gt;&gt;</a:t>
            </a:r>
          </a:p>
          <a:p>
            <a:endParaRPr lang="en-US" dirty="0">
              <a:solidFill>
                <a:srgbClr val="000000"/>
              </a:solidFill>
              <a:ea typeface="Calibri"/>
              <a:cs typeface="Calibri"/>
            </a:endParaRPr>
          </a:p>
          <a:p>
            <a:pPr algn="l" rtl="0" fontAlgn="base">
              <a:lnSpc>
                <a:spcPts val="1280"/>
              </a:lnSpc>
              <a:spcBef>
                <a:spcPts val="1200"/>
              </a:spcBef>
              <a:buNone/>
            </a:pPr>
            <a:r>
              <a:rPr lang="en-US" b="1" dirty="0">
                <a:solidFill>
                  <a:srgbClr val="000000"/>
                </a:solidFill>
                <a:ea typeface="Calibri"/>
                <a:cs typeface="Calibri"/>
              </a:rPr>
              <a:t>1. Which of the following best explains why data governance is essential before organizations expand their data-driven work? </a:t>
            </a:r>
          </a:p>
          <a:p>
            <a:pPr algn="l" rtl="0" fontAlgn="base">
              <a:lnSpc>
                <a:spcPts val="1280"/>
              </a:lnSpc>
              <a:spcBef>
                <a:spcPts val="1200"/>
              </a:spcBef>
              <a:buNone/>
            </a:pPr>
            <a:r>
              <a:rPr lang="en-US" dirty="0">
                <a:solidFill>
                  <a:srgbClr val="000000"/>
                </a:solidFill>
                <a:ea typeface="Calibri"/>
                <a:cs typeface="Calibri"/>
              </a:rPr>
              <a:t>A. It ensures that more datasets can be collected quickly to support AI adoption. </a:t>
            </a:r>
            <a:br>
              <a:rPr lang="en-US" dirty="0">
                <a:solidFill>
                  <a:srgbClr val="000000"/>
                </a:solidFill>
                <a:ea typeface="Calibri"/>
                <a:cs typeface="Calibri"/>
              </a:rPr>
            </a:br>
            <a:r>
              <a:rPr lang="en-US" dirty="0">
                <a:solidFill>
                  <a:srgbClr val="000000"/>
                </a:solidFill>
                <a:ea typeface="Calibri"/>
                <a:cs typeface="Calibri"/>
              </a:rPr>
              <a:t>B. It prevents inconsistent, inaccurate, or poorly protected data from undermining decisions across the organization.* </a:t>
            </a:r>
            <a:br>
              <a:rPr lang="en-US" dirty="0">
                <a:solidFill>
                  <a:srgbClr val="000000"/>
                </a:solidFill>
                <a:ea typeface="Calibri"/>
                <a:cs typeface="Calibri"/>
              </a:rPr>
            </a:br>
            <a:r>
              <a:rPr lang="en-US" dirty="0">
                <a:solidFill>
                  <a:srgbClr val="000000"/>
                </a:solidFill>
                <a:ea typeface="Calibri"/>
                <a:cs typeface="Calibri"/>
              </a:rPr>
              <a:t>C. It guarantees that all analytics will produce fully automated recommendations without human oversight. </a:t>
            </a:r>
            <a:br>
              <a:rPr lang="en-US" dirty="0">
                <a:solidFill>
                  <a:srgbClr val="000000"/>
                </a:solidFill>
                <a:ea typeface="Calibri"/>
                <a:cs typeface="Calibri"/>
              </a:rPr>
            </a:br>
            <a:r>
              <a:rPr lang="en-US" dirty="0">
                <a:solidFill>
                  <a:srgbClr val="000000"/>
                </a:solidFill>
                <a:ea typeface="Calibri"/>
                <a:cs typeface="Calibri"/>
              </a:rPr>
              <a:t>D. It allows organizations to centralize all operational data in a single system regardless of quality. </a:t>
            </a:r>
          </a:p>
          <a:p>
            <a:pPr algn="l" rtl="0" fontAlgn="base">
              <a:lnSpc>
                <a:spcPts val="1280"/>
              </a:lnSpc>
              <a:spcBef>
                <a:spcPts val="1200"/>
              </a:spcBef>
              <a:buNone/>
            </a:pPr>
            <a:endParaRPr lang="en-US" dirty="0">
              <a:solidFill>
                <a:srgbClr val="000000"/>
              </a:solidFill>
              <a:ea typeface="Calibri"/>
              <a:cs typeface="Calibri"/>
            </a:endParaRPr>
          </a:p>
          <a:p>
            <a:pPr algn="l" rtl="0" fontAlgn="base">
              <a:lnSpc>
                <a:spcPts val="1280"/>
              </a:lnSpc>
              <a:spcBef>
                <a:spcPts val="1405"/>
              </a:spcBef>
              <a:buNone/>
            </a:pPr>
            <a:r>
              <a:rPr lang="en-US" dirty="0">
                <a:solidFill>
                  <a:srgbClr val="000000"/>
                </a:solidFill>
                <a:ea typeface="Calibri"/>
                <a:cs typeface="Calibri"/>
              </a:rPr>
              <a:t>CORRECT ANSWER: B</a:t>
            </a:r>
          </a:p>
          <a:p>
            <a:pPr algn="l" rtl="0" fontAlgn="base">
              <a:lnSpc>
                <a:spcPts val="1280"/>
              </a:lnSpc>
              <a:spcBef>
                <a:spcPts val="1405"/>
              </a:spcBef>
              <a:buNone/>
            </a:pPr>
            <a:endParaRPr lang="en-US" dirty="0">
              <a:solidFill>
                <a:srgbClr val="000000"/>
              </a:solidFill>
              <a:ea typeface="Calibri"/>
              <a:cs typeface="Calibri"/>
            </a:endParaRPr>
          </a:p>
          <a:p>
            <a:pPr algn="l" rtl="0" fontAlgn="base">
              <a:lnSpc>
                <a:spcPts val="1280"/>
              </a:lnSpc>
              <a:spcBef>
                <a:spcPts val="1405"/>
              </a:spcBef>
              <a:buNone/>
            </a:pPr>
            <a:r>
              <a:rPr lang="en-US" dirty="0">
                <a:solidFill>
                  <a:srgbClr val="000000"/>
                </a:solidFill>
                <a:ea typeface="Calibri"/>
                <a:cs typeface="Calibri"/>
              </a:rPr>
              <a:t>&lt;&lt;Feedback for Correct Answer&gt;&gt; </a:t>
            </a:r>
          </a:p>
          <a:p>
            <a:pPr algn="l" rtl="0" fontAlgn="base">
              <a:lnSpc>
                <a:spcPts val="1280"/>
              </a:lnSpc>
              <a:spcBef>
                <a:spcPts val="1200"/>
              </a:spcBef>
              <a:buNone/>
            </a:pPr>
            <a:r>
              <a:rPr lang="en-US" dirty="0">
                <a:solidFill>
                  <a:srgbClr val="000000"/>
                </a:solidFill>
                <a:ea typeface="Calibri"/>
                <a:cs typeface="Calibri"/>
              </a:rPr>
              <a:t>Exactly. Without a governance foundation, organizations face inaccurate, inconsistent, or unsafe data leading to harmful decisions, lost opportunities, and misuse of information. </a:t>
            </a:r>
          </a:p>
          <a:p>
            <a:pPr algn="l" rtl="0" fontAlgn="base">
              <a:lnSpc>
                <a:spcPts val="1280"/>
              </a:lnSpc>
              <a:spcBef>
                <a:spcPts val="1405"/>
              </a:spcBef>
              <a:buNone/>
            </a:pPr>
            <a:r>
              <a:rPr lang="en-US" dirty="0">
                <a:solidFill>
                  <a:srgbClr val="000000"/>
                </a:solidFill>
                <a:ea typeface="Calibri"/>
                <a:cs typeface="Calibri"/>
              </a:rPr>
              <a:t>&lt;&lt;Feedback for Incorrect Answers&gt;&gt; </a:t>
            </a:r>
          </a:p>
          <a:p>
            <a:pPr algn="l" rtl="0" fontAlgn="base">
              <a:lnSpc>
                <a:spcPts val="1280"/>
              </a:lnSpc>
              <a:spcBef>
                <a:spcPts val="1200"/>
              </a:spcBef>
              <a:buNone/>
            </a:pPr>
            <a:r>
              <a:rPr lang="en-US" dirty="0">
                <a:solidFill>
                  <a:srgbClr val="000000"/>
                </a:solidFill>
                <a:ea typeface="Calibri"/>
                <a:cs typeface="Calibri"/>
              </a:rPr>
              <a:t>Not quite. Data governance is not about collecting more data, automating decisions, or centralizing everything. Its purpose is to ensure that data is reliable, protected, and responsibly managed before being used for analysis or AI. </a:t>
            </a:r>
          </a:p>
          <a:p>
            <a:pPr fontAlgn="base">
              <a:lnSpc>
                <a:spcPts val="1280"/>
              </a:lnSpc>
              <a:spcBef>
                <a:spcPts val="1200"/>
              </a:spcBef>
            </a:pPr>
            <a:endParaRPr lang="en-US" dirty="0">
              <a:solidFill>
                <a:srgbClr val="000000"/>
              </a:solidFill>
              <a:ea typeface="Calibri"/>
              <a:cs typeface="Calibri"/>
            </a:endParaRPr>
          </a:p>
          <a:p>
            <a:pPr algn="l">
              <a:lnSpc>
                <a:spcPts val="1280"/>
              </a:lnSpc>
              <a:spcBef>
                <a:spcPts val="1200"/>
              </a:spcBef>
              <a:buNone/>
            </a:pPr>
            <a:r>
              <a:rPr lang="en-US" b="1" dirty="0">
                <a:solidFill>
                  <a:srgbClr val="000000"/>
                </a:solidFill>
                <a:ea typeface="Calibri"/>
                <a:cs typeface="Calibri"/>
              </a:rPr>
              <a:t>2. Which statement most accurately describes organizational accountability in AI and data governance? </a:t>
            </a:r>
          </a:p>
          <a:p>
            <a:pPr algn="l" rtl="0" fontAlgn="base">
              <a:lnSpc>
                <a:spcPts val="1280"/>
              </a:lnSpc>
              <a:spcBef>
                <a:spcPts val="1200"/>
              </a:spcBef>
              <a:buNone/>
            </a:pPr>
            <a:r>
              <a:rPr lang="en-US" dirty="0">
                <a:solidFill>
                  <a:srgbClr val="000000"/>
                </a:solidFill>
                <a:ea typeface="Calibri"/>
                <a:cs typeface="Calibri"/>
              </a:rPr>
              <a:t>A. Once AI tools are deployed, accountability shifts to the technology as long as it follows predefined rules. </a:t>
            </a:r>
            <a:br>
              <a:rPr lang="en-US" dirty="0">
                <a:solidFill>
                  <a:srgbClr val="000000"/>
                </a:solidFill>
                <a:ea typeface="Calibri"/>
                <a:cs typeface="Calibri"/>
              </a:rPr>
            </a:br>
            <a:r>
              <a:rPr lang="en-US" dirty="0">
                <a:solidFill>
                  <a:srgbClr val="000000"/>
                </a:solidFill>
                <a:ea typeface="Calibri"/>
                <a:cs typeface="Calibri"/>
              </a:rPr>
              <a:t>B. Accountability means maintaining human oversight, documenting decisions, auditing systems, and ensuring transparency with stakeholders.* </a:t>
            </a:r>
            <a:br>
              <a:rPr lang="en-US" dirty="0">
                <a:solidFill>
                  <a:srgbClr val="000000"/>
                </a:solidFill>
                <a:ea typeface="Calibri"/>
                <a:cs typeface="Calibri"/>
              </a:rPr>
            </a:br>
            <a:r>
              <a:rPr lang="en-US" dirty="0">
                <a:solidFill>
                  <a:srgbClr val="000000"/>
                </a:solidFill>
                <a:ea typeface="Calibri"/>
                <a:cs typeface="Calibri"/>
              </a:rPr>
              <a:t>C. Accountability focuses primarily on ensuring the IT team controls all data-related decisions. </a:t>
            </a:r>
            <a:br>
              <a:rPr lang="en-US" dirty="0">
                <a:solidFill>
                  <a:srgbClr val="000000"/>
                </a:solidFill>
                <a:ea typeface="Calibri"/>
                <a:cs typeface="Calibri"/>
              </a:rPr>
            </a:br>
            <a:r>
              <a:rPr lang="en-US" dirty="0">
                <a:solidFill>
                  <a:srgbClr val="000000"/>
                </a:solidFill>
                <a:ea typeface="Calibri"/>
                <a:cs typeface="Calibri"/>
              </a:rPr>
              <a:t>D. Accountability is achieved by informing donors that AI tools are being used, regardless of internal review mechanisms. </a:t>
            </a:r>
          </a:p>
          <a:p>
            <a:pPr algn="l" rtl="0" fontAlgn="base">
              <a:lnSpc>
                <a:spcPts val="1280"/>
              </a:lnSpc>
              <a:spcBef>
                <a:spcPts val="1200"/>
              </a:spcBef>
              <a:buNone/>
            </a:pPr>
            <a:endParaRPr lang="en-US" dirty="0">
              <a:solidFill>
                <a:srgbClr val="000000"/>
              </a:solidFill>
              <a:ea typeface="Calibri"/>
              <a:cs typeface="Calibri"/>
            </a:endParaRPr>
          </a:p>
          <a:p>
            <a:pPr algn="l" rtl="0" fontAlgn="base">
              <a:lnSpc>
                <a:spcPts val="1280"/>
              </a:lnSpc>
              <a:spcBef>
                <a:spcPts val="1405"/>
              </a:spcBef>
              <a:buNone/>
            </a:pPr>
            <a:r>
              <a:rPr lang="en-US" dirty="0">
                <a:solidFill>
                  <a:srgbClr val="000000"/>
                </a:solidFill>
                <a:ea typeface="Calibri"/>
                <a:cs typeface="Calibri"/>
              </a:rPr>
              <a:t>CORRECT ANSWER: B</a:t>
            </a:r>
          </a:p>
          <a:p>
            <a:pPr algn="l" rtl="0" fontAlgn="base">
              <a:lnSpc>
                <a:spcPts val="1280"/>
              </a:lnSpc>
              <a:spcBef>
                <a:spcPts val="1405"/>
              </a:spcBef>
              <a:buNone/>
            </a:pPr>
            <a:endParaRPr lang="en-US" dirty="0">
              <a:solidFill>
                <a:srgbClr val="000000"/>
              </a:solidFill>
              <a:ea typeface="Calibri"/>
              <a:cs typeface="Calibri"/>
            </a:endParaRPr>
          </a:p>
          <a:p>
            <a:pPr algn="l" rtl="0" fontAlgn="base">
              <a:lnSpc>
                <a:spcPts val="1280"/>
              </a:lnSpc>
              <a:spcBef>
                <a:spcPts val="1200"/>
              </a:spcBef>
              <a:buNone/>
            </a:pPr>
            <a:r>
              <a:rPr lang="en-US" dirty="0">
                <a:solidFill>
                  <a:srgbClr val="000000"/>
                </a:solidFill>
                <a:ea typeface="Calibri"/>
                <a:cs typeface="Calibri"/>
              </a:rPr>
              <a:t>&lt;&lt;Feedback for Correct Answer&gt;&gt; </a:t>
            </a:r>
          </a:p>
          <a:p>
            <a:pPr algn="l" rtl="0" fontAlgn="base">
              <a:lnSpc>
                <a:spcPts val="1280"/>
              </a:lnSpc>
              <a:spcBef>
                <a:spcPts val="1200"/>
              </a:spcBef>
              <a:buNone/>
            </a:pPr>
            <a:r>
              <a:rPr lang="en-US" dirty="0">
                <a:solidFill>
                  <a:srgbClr val="000000"/>
                </a:solidFill>
                <a:ea typeface="Calibri"/>
                <a:cs typeface="Calibri"/>
              </a:rPr>
              <a:t>Correct. Organizational accountability requires human oversight, clear processes, regular audits, and transparent communication, ensuring AI supports ethical and responsible decisions. </a:t>
            </a:r>
          </a:p>
          <a:p>
            <a:pPr algn="l" rtl="0" fontAlgn="base">
              <a:lnSpc>
                <a:spcPts val="1280"/>
              </a:lnSpc>
              <a:spcBef>
                <a:spcPts val="1200"/>
              </a:spcBef>
              <a:buNone/>
            </a:pPr>
            <a:r>
              <a:rPr lang="en-US" dirty="0">
                <a:solidFill>
                  <a:srgbClr val="000000"/>
                </a:solidFill>
                <a:ea typeface="Calibri"/>
                <a:cs typeface="Calibri"/>
              </a:rPr>
              <a:t>&lt;&lt;Feedback for Incorrect Answers&gt;&gt; </a:t>
            </a:r>
          </a:p>
          <a:p>
            <a:pPr algn="l" rtl="0" fontAlgn="base">
              <a:lnSpc>
                <a:spcPts val="1280"/>
              </a:lnSpc>
              <a:spcBef>
                <a:spcPts val="1200"/>
              </a:spcBef>
              <a:buNone/>
            </a:pPr>
            <a:r>
              <a:rPr lang="en-US" dirty="0">
                <a:solidFill>
                  <a:srgbClr val="000000"/>
                </a:solidFill>
                <a:ea typeface="Calibri"/>
                <a:cs typeface="Calibri"/>
              </a:rPr>
              <a:t>Not quite. Accountability never shifts to the tool, nor does it rest solely with IT or external communications. It requires deliberate human oversight and transparent governance practices. </a:t>
            </a:r>
          </a:p>
          <a:p>
            <a:pPr fontAlgn="base">
              <a:lnSpc>
                <a:spcPts val="1280"/>
              </a:lnSpc>
              <a:spcBef>
                <a:spcPts val="1200"/>
              </a:spcBef>
            </a:pPr>
            <a:endParaRPr lang="en-US" dirty="0">
              <a:solidFill>
                <a:srgbClr val="000000"/>
              </a:solidFill>
              <a:ea typeface="Calibri"/>
              <a:cs typeface="Calibri"/>
            </a:endParaRPr>
          </a:p>
          <a:p>
            <a:pPr algn="l">
              <a:lnSpc>
                <a:spcPts val="1280"/>
              </a:lnSpc>
              <a:spcBef>
                <a:spcPts val="1200"/>
              </a:spcBef>
              <a:buNone/>
            </a:pPr>
            <a:r>
              <a:rPr lang="en-US" b="1" dirty="0">
                <a:solidFill>
                  <a:srgbClr val="000000"/>
                </a:solidFill>
                <a:ea typeface="Calibri"/>
                <a:cs typeface="Calibri"/>
              </a:rPr>
              <a:t>3. Which of the following most accurately explains why data minimization is a required principle when nonprofits manage data about the communities served for use in AI systems? </a:t>
            </a:r>
          </a:p>
          <a:p>
            <a:pPr algn="l" rtl="0" fontAlgn="base">
              <a:lnSpc>
                <a:spcPts val="1280"/>
              </a:lnSpc>
              <a:spcBef>
                <a:spcPts val="1200"/>
              </a:spcBef>
              <a:buNone/>
            </a:pPr>
            <a:r>
              <a:rPr lang="en-US" dirty="0">
                <a:solidFill>
                  <a:srgbClr val="000000"/>
                </a:solidFill>
                <a:ea typeface="Calibri"/>
                <a:cs typeface="Calibri"/>
              </a:rPr>
              <a:t>A. It reduces the volume of data, making AI systems easier and faster to train. </a:t>
            </a:r>
            <a:br>
              <a:rPr lang="en-US" dirty="0">
                <a:solidFill>
                  <a:srgbClr val="000000"/>
                </a:solidFill>
                <a:ea typeface="Calibri"/>
                <a:cs typeface="Calibri"/>
              </a:rPr>
            </a:br>
            <a:r>
              <a:rPr lang="en-US" dirty="0">
                <a:solidFill>
                  <a:srgbClr val="000000"/>
                </a:solidFill>
                <a:ea typeface="Calibri"/>
                <a:cs typeface="Calibri"/>
              </a:rPr>
              <a:t>B. It limits the organization’s exposure to legal, ethical, and security risks by collecting only what is strictly necessary.* </a:t>
            </a:r>
            <a:br>
              <a:rPr lang="en-US" dirty="0">
                <a:solidFill>
                  <a:srgbClr val="000000"/>
                </a:solidFill>
                <a:ea typeface="Calibri"/>
                <a:cs typeface="Calibri"/>
              </a:rPr>
            </a:br>
            <a:r>
              <a:rPr lang="en-US" dirty="0">
                <a:solidFill>
                  <a:srgbClr val="000000"/>
                </a:solidFill>
                <a:ea typeface="Calibri"/>
                <a:cs typeface="Calibri"/>
              </a:rPr>
              <a:t>C. It ensures AI tools receive simplified datasets, improving consistency in automated outputs. </a:t>
            </a:r>
            <a:br>
              <a:rPr lang="en-US" dirty="0">
                <a:solidFill>
                  <a:srgbClr val="000000"/>
                </a:solidFill>
                <a:ea typeface="Calibri"/>
                <a:cs typeface="Calibri"/>
              </a:rPr>
            </a:br>
            <a:r>
              <a:rPr lang="en-US" dirty="0">
                <a:solidFill>
                  <a:srgbClr val="000000"/>
                </a:solidFill>
                <a:ea typeface="Calibri"/>
                <a:cs typeface="Calibri"/>
              </a:rPr>
              <a:t>D. It increases the likelihood that datasets will meet technical standards required for machine-learning models. </a:t>
            </a:r>
            <a:br>
              <a:rPr lang="en-US" dirty="0">
                <a:solidFill>
                  <a:srgbClr val="000000"/>
                </a:solidFill>
                <a:ea typeface="Calibri"/>
                <a:cs typeface="Calibri"/>
              </a:rPr>
            </a:br>
            <a:endParaRPr lang="en-US" dirty="0">
              <a:solidFill>
                <a:srgbClr val="000000"/>
              </a:solidFill>
              <a:ea typeface="Calibri"/>
              <a:cs typeface="Calibri"/>
            </a:endParaRPr>
          </a:p>
          <a:p>
            <a:pPr algn="l" rtl="0" fontAlgn="base">
              <a:lnSpc>
                <a:spcPts val="1280"/>
              </a:lnSpc>
              <a:spcBef>
                <a:spcPts val="1405"/>
              </a:spcBef>
              <a:buNone/>
            </a:pPr>
            <a:r>
              <a:rPr lang="en-US" dirty="0">
                <a:solidFill>
                  <a:srgbClr val="000000"/>
                </a:solidFill>
                <a:ea typeface="Calibri"/>
                <a:cs typeface="Calibri"/>
              </a:rPr>
              <a:t>CORRECT ANSWER: B</a:t>
            </a:r>
          </a:p>
          <a:p>
            <a:pPr algn="l" rtl="0" fontAlgn="base">
              <a:lnSpc>
                <a:spcPts val="1280"/>
              </a:lnSpc>
              <a:spcBef>
                <a:spcPts val="1405"/>
              </a:spcBef>
              <a:buNone/>
            </a:pPr>
            <a:endParaRPr lang="en-US" dirty="0">
              <a:solidFill>
                <a:srgbClr val="000000"/>
              </a:solidFill>
              <a:ea typeface="Calibri"/>
              <a:cs typeface="Calibri"/>
            </a:endParaRPr>
          </a:p>
          <a:p>
            <a:pPr algn="l" rtl="0" fontAlgn="base">
              <a:lnSpc>
                <a:spcPts val="1280"/>
              </a:lnSpc>
              <a:spcBef>
                <a:spcPts val="1200"/>
              </a:spcBef>
              <a:buNone/>
            </a:pPr>
            <a:r>
              <a:rPr lang="en-US" dirty="0">
                <a:solidFill>
                  <a:srgbClr val="000000"/>
                </a:solidFill>
                <a:ea typeface="Calibri"/>
                <a:cs typeface="Calibri"/>
              </a:rPr>
              <a:t>&lt;&lt;Feedback for Correct Answer&gt;&gt; </a:t>
            </a:r>
            <a:br>
              <a:rPr lang="en-US" dirty="0">
                <a:solidFill>
                  <a:srgbClr val="000000"/>
                </a:solidFill>
                <a:ea typeface="Calibri"/>
                <a:cs typeface="Calibri"/>
              </a:rPr>
            </a:br>
            <a:r>
              <a:rPr lang="en-US" dirty="0">
                <a:solidFill>
                  <a:srgbClr val="000000"/>
                </a:solidFill>
                <a:ea typeface="Calibri"/>
                <a:cs typeface="Calibri"/>
              </a:rPr>
              <a:t>Correct, collecting only what is necessary reduces risk, protects communities served, and supports safe and compliant AI use. </a:t>
            </a:r>
          </a:p>
          <a:p>
            <a:pPr algn="l" rtl="0" fontAlgn="base">
              <a:lnSpc>
                <a:spcPts val="1280"/>
              </a:lnSpc>
              <a:spcBef>
                <a:spcPts val="1200"/>
              </a:spcBef>
              <a:buNone/>
            </a:pPr>
            <a:r>
              <a:rPr lang="en-US" dirty="0">
                <a:solidFill>
                  <a:srgbClr val="000000"/>
                </a:solidFill>
                <a:ea typeface="Calibri"/>
                <a:cs typeface="Calibri"/>
              </a:rPr>
              <a:t>&lt;&lt;Feedback for Incorrect Answers&gt;&gt;   </a:t>
            </a:r>
            <a:br>
              <a:rPr lang="en-US" dirty="0">
                <a:solidFill>
                  <a:srgbClr val="000000"/>
                </a:solidFill>
                <a:ea typeface="Calibri"/>
                <a:cs typeface="Calibri"/>
              </a:rPr>
            </a:br>
            <a:r>
              <a:rPr lang="en-US" dirty="0">
                <a:solidFill>
                  <a:srgbClr val="000000"/>
                </a:solidFill>
                <a:ea typeface="Calibri"/>
                <a:cs typeface="Calibri"/>
              </a:rPr>
              <a:t>Not correct - data minimization is not about simplifying datasets or improving model training; its core purpose is to reduce risk and prevent unnecessary exposure of sensitive personal data. </a:t>
            </a:r>
          </a:p>
          <a:p>
            <a:pPr fontAlgn="base">
              <a:lnSpc>
                <a:spcPts val="1280"/>
              </a:lnSpc>
              <a:spcBef>
                <a:spcPts val="1200"/>
              </a:spcBef>
            </a:pPr>
            <a:endParaRPr lang="en-US" dirty="0">
              <a:solidFill>
                <a:srgbClr val="000000"/>
              </a:solidFill>
              <a:ea typeface="Calibri"/>
              <a:cs typeface="Calibri"/>
            </a:endParaRPr>
          </a:p>
          <a:p>
            <a:pPr algn="l">
              <a:lnSpc>
                <a:spcPts val="1280"/>
              </a:lnSpc>
              <a:spcBef>
                <a:spcPts val="1200"/>
              </a:spcBef>
              <a:buNone/>
            </a:pPr>
            <a:r>
              <a:rPr lang="en-US" b="1" dirty="0">
                <a:solidFill>
                  <a:srgbClr val="000000"/>
                </a:solidFill>
                <a:ea typeface="Calibri"/>
                <a:cs typeface="Calibri"/>
              </a:rPr>
              <a:t>4. Which option best reflects a core component of sustainable digital governance in nonprofits? </a:t>
            </a:r>
          </a:p>
          <a:p>
            <a:pPr algn="l" rtl="0" fontAlgn="base">
              <a:lnSpc>
                <a:spcPts val="1280"/>
              </a:lnSpc>
              <a:spcBef>
                <a:spcPts val="1200"/>
              </a:spcBef>
              <a:buNone/>
            </a:pPr>
            <a:r>
              <a:rPr lang="en-US" dirty="0">
                <a:solidFill>
                  <a:srgbClr val="000000"/>
                </a:solidFill>
                <a:ea typeface="Calibri"/>
                <a:cs typeface="Calibri"/>
              </a:rPr>
              <a:t>A. Creating a one-time data policy and updating it only when new tools are purchased. </a:t>
            </a:r>
            <a:br>
              <a:rPr lang="en-US" dirty="0">
                <a:solidFill>
                  <a:srgbClr val="000000"/>
                </a:solidFill>
                <a:ea typeface="Calibri"/>
                <a:cs typeface="Calibri"/>
              </a:rPr>
            </a:br>
            <a:r>
              <a:rPr lang="en-US" dirty="0">
                <a:solidFill>
                  <a:srgbClr val="000000"/>
                </a:solidFill>
                <a:ea typeface="Calibri"/>
                <a:cs typeface="Calibri"/>
              </a:rPr>
              <a:t>B. Ensuring only IT staff understand how AI decisions are made. </a:t>
            </a:r>
            <a:br>
              <a:rPr lang="en-US" dirty="0">
                <a:solidFill>
                  <a:srgbClr val="000000"/>
                </a:solidFill>
                <a:ea typeface="Calibri"/>
                <a:cs typeface="Calibri"/>
              </a:rPr>
            </a:br>
            <a:r>
              <a:rPr lang="en-US" dirty="0">
                <a:solidFill>
                  <a:srgbClr val="000000"/>
                </a:solidFill>
                <a:ea typeface="Calibri"/>
                <a:cs typeface="Calibri"/>
              </a:rPr>
              <a:t>C. Maintaining a living data strategy supported by ongoing evaluations, transparency, and cultural practices that reinforce responsible digital behavior.* </a:t>
            </a:r>
            <a:br>
              <a:rPr lang="en-US" dirty="0">
                <a:solidFill>
                  <a:srgbClr val="000000"/>
                </a:solidFill>
                <a:ea typeface="Calibri"/>
                <a:cs typeface="Calibri"/>
              </a:rPr>
            </a:br>
            <a:r>
              <a:rPr lang="en-US" dirty="0">
                <a:solidFill>
                  <a:srgbClr val="000000"/>
                </a:solidFill>
                <a:ea typeface="Calibri"/>
                <a:cs typeface="Calibri"/>
              </a:rPr>
              <a:t>D. Limiting communication about AI risks to internal senior leadership only. </a:t>
            </a:r>
            <a:br>
              <a:rPr lang="en-US" dirty="0">
                <a:solidFill>
                  <a:srgbClr val="000000"/>
                </a:solidFill>
                <a:ea typeface="Calibri"/>
                <a:cs typeface="Calibri"/>
              </a:rPr>
            </a:br>
            <a:endParaRPr lang="en-US" dirty="0">
              <a:solidFill>
                <a:srgbClr val="000000"/>
              </a:solidFill>
              <a:ea typeface="Calibri"/>
              <a:cs typeface="Calibri"/>
            </a:endParaRPr>
          </a:p>
          <a:p>
            <a:pPr algn="l" rtl="0" fontAlgn="base">
              <a:lnSpc>
                <a:spcPts val="1280"/>
              </a:lnSpc>
              <a:spcBef>
                <a:spcPts val="1405"/>
              </a:spcBef>
              <a:buNone/>
            </a:pPr>
            <a:r>
              <a:rPr lang="en-US" dirty="0">
                <a:solidFill>
                  <a:srgbClr val="000000"/>
                </a:solidFill>
                <a:ea typeface="Calibri"/>
                <a:cs typeface="Calibri"/>
              </a:rPr>
              <a:t>CORRECT ANSWER: C</a:t>
            </a:r>
          </a:p>
          <a:p>
            <a:pPr algn="l" rtl="0" fontAlgn="base">
              <a:lnSpc>
                <a:spcPts val="1280"/>
              </a:lnSpc>
              <a:spcBef>
                <a:spcPts val="1405"/>
              </a:spcBef>
              <a:buNone/>
            </a:pPr>
            <a:endParaRPr lang="en-US" dirty="0">
              <a:solidFill>
                <a:srgbClr val="000000"/>
              </a:solidFill>
              <a:ea typeface="Calibri"/>
              <a:cs typeface="Calibri"/>
            </a:endParaRPr>
          </a:p>
          <a:p>
            <a:pPr algn="l" rtl="0" fontAlgn="base">
              <a:lnSpc>
                <a:spcPts val="1280"/>
              </a:lnSpc>
              <a:spcBef>
                <a:spcPts val="1200"/>
              </a:spcBef>
              <a:buNone/>
            </a:pPr>
            <a:r>
              <a:rPr lang="en-US" dirty="0">
                <a:solidFill>
                  <a:srgbClr val="000000"/>
                </a:solidFill>
                <a:ea typeface="Calibri"/>
                <a:cs typeface="Calibri"/>
              </a:rPr>
              <a:t>&lt;&lt;Feedback for Incorrect Answers&gt;&gt;   </a:t>
            </a:r>
            <a:br>
              <a:rPr lang="en-US" dirty="0">
                <a:solidFill>
                  <a:srgbClr val="000000"/>
                </a:solidFill>
                <a:ea typeface="Calibri"/>
                <a:cs typeface="Calibri"/>
              </a:rPr>
            </a:br>
            <a:r>
              <a:rPr lang="en-US" dirty="0">
                <a:solidFill>
                  <a:srgbClr val="000000"/>
                </a:solidFill>
                <a:ea typeface="Calibri"/>
                <a:cs typeface="Calibri"/>
              </a:rPr>
              <a:t>Not correct, sustainable governance depends on continuous evaluation, transparency, and shared responsibility, not one-time policies or siloed knowledge. </a:t>
            </a:r>
          </a:p>
          <a:p>
            <a:pPr algn="l" rtl="0" fontAlgn="base">
              <a:lnSpc>
                <a:spcPts val="1280"/>
              </a:lnSpc>
              <a:spcBef>
                <a:spcPts val="1200"/>
              </a:spcBef>
              <a:buNone/>
            </a:pPr>
            <a:r>
              <a:rPr lang="en-US" dirty="0">
                <a:solidFill>
                  <a:srgbClr val="000000"/>
                </a:solidFill>
                <a:ea typeface="Calibri"/>
                <a:cs typeface="Calibri"/>
              </a:rPr>
              <a:t>&lt;&lt;Feedback for Correct Answer&gt;&gt; </a:t>
            </a:r>
            <a:br>
              <a:rPr lang="en-US" dirty="0">
                <a:solidFill>
                  <a:srgbClr val="000000"/>
                </a:solidFill>
                <a:ea typeface="Calibri"/>
                <a:cs typeface="Calibri"/>
              </a:rPr>
            </a:br>
            <a:r>
              <a:rPr lang="en-US" dirty="0">
                <a:solidFill>
                  <a:srgbClr val="000000"/>
                </a:solidFill>
                <a:ea typeface="Calibri"/>
                <a:cs typeface="Calibri"/>
              </a:rPr>
              <a:t>Exactly, sustainable governance requires a living data strategy, ongoing reviews, transparent communication, and a culture that supports responsible practice.</a:t>
            </a:r>
            <a:r>
              <a:rPr lang="en-US" sz="1200" b="0" i="0" dirty="0">
                <a:solidFill>
                  <a:srgbClr val="000000"/>
                </a:solidFill>
                <a:effectLst/>
                <a:latin typeface="+mn-lt"/>
                <a:ea typeface="Calibri"/>
                <a:cs typeface="Calibri"/>
              </a:rPr>
              <a:t> </a:t>
            </a:r>
            <a:endParaRPr lang="en-US" b="0" i="0" dirty="0">
              <a:solidFill>
                <a:srgbClr val="000000"/>
              </a:solidFill>
              <a:effectLst/>
              <a:latin typeface="+mn-lt"/>
              <a:ea typeface="Calibri"/>
              <a:cs typeface="Calibri"/>
            </a:endParaRPr>
          </a:p>
          <a:p>
            <a:pPr algn="l" rtl="0" fontAlgn="base">
              <a:lnSpc>
                <a:spcPts val="1280"/>
              </a:lnSpc>
              <a:spcBef>
                <a:spcPts val="1200"/>
              </a:spcBef>
              <a:buNone/>
            </a:pPr>
            <a:endParaRPr lang="en-US" b="0" i="0" dirty="0">
              <a:solidFill>
                <a:srgbClr val="000000"/>
              </a:solidFill>
              <a:effectLst/>
              <a:latin typeface="+mn-lt"/>
            </a:endParaRPr>
          </a:p>
          <a:p>
            <a:pPr algn="l" rtl="0" fontAlgn="base">
              <a:lnSpc>
                <a:spcPts val="1280"/>
              </a:lnSpc>
              <a:spcBef>
                <a:spcPts val="1200"/>
              </a:spcBef>
              <a:buNone/>
            </a:pPr>
            <a:endParaRPr lang="en-US" b="0" i="0" dirty="0">
              <a:solidFill>
                <a:srgbClr val="000000"/>
              </a:solidFill>
              <a:effectLst/>
              <a:latin typeface="+mn-lt"/>
            </a:endParaRPr>
          </a:p>
          <a:p>
            <a:endParaRPr lang="en-US" dirty="0">
              <a:latin typeface="+mn-lt"/>
            </a:endParaRPr>
          </a:p>
        </p:txBody>
      </p:sp>
      <p:sp>
        <p:nvSpPr>
          <p:cNvPr id="4" name="Slide Number Placeholder 3">
            <a:extLst>
              <a:ext uri="{FF2B5EF4-FFF2-40B4-BE49-F238E27FC236}">
                <a16:creationId xmlns:a16="http://schemas.microsoft.com/office/drawing/2014/main" id="{3557FF1A-C7C8-4715-43DB-97E308BA6DE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10106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A96528-C6E9-A5FB-F004-193F2432FB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694134-E7C9-F7F8-D79E-16A3A4662A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43B509-BBEB-A15C-21C2-B1397EEA709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CF712E1-BCF8-625C-C14C-E10F48B9DE38}"/>
              </a:ext>
            </a:extLst>
          </p:cNvPr>
          <p:cNvSpPr>
            <a:spLocks noGrp="1"/>
          </p:cNvSpPr>
          <p:nvPr>
            <p:ph type="sldNum" sz="quarter" idx="5"/>
          </p:nvPr>
        </p:nvSpPr>
        <p:spPr/>
        <p:txBody>
          <a:bodyPr/>
          <a:lstStyle/>
          <a:p>
            <a:fld id="{5AD24167-57B9-4804-9CD0-9BC91467B97F}" type="slidenum">
              <a:rPr lang="en-US" smtClean="0"/>
              <a:t>4</a:t>
            </a:fld>
            <a:endParaRPr lang="en-US"/>
          </a:p>
        </p:txBody>
      </p:sp>
    </p:spTree>
    <p:extLst>
      <p:ext uri="{BB962C8B-B14F-4D97-AF65-F5344CB8AC3E}">
        <p14:creationId xmlns:p14="http://schemas.microsoft.com/office/powerpoint/2010/main" val="33596890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23A22-9433-6C2A-B9DA-42040A404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414AC0-D6D5-FA24-D44F-CA897A1F858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33EB4A3-1FA3-AFF6-4564-AB46CF2C320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1" i="0" u="none" strike="noStrike" cap="none" normalizeH="0" baseline="0" dirty="0">
                <a:ln>
                  <a:noFill/>
                </a:ln>
                <a:solidFill>
                  <a:srgbClr val="01344B"/>
                </a:solidFill>
                <a:effectLst/>
                <a:latin typeface="+mn-lt"/>
                <a:cs typeface="Segoe UI" panose="020B0502040204020203" pitchFamily="34" charset="0"/>
                <a:hlinkClick r:id="rId3"/>
              </a:rPr>
              <a:t>From Field Data to Governance-Ready AI Inputs</a:t>
            </a:r>
            <a:r>
              <a:rPr kumimoji="0" lang="en-US" altLang="en-US" sz="1200" b="0" i="0" u="none" strike="noStrike" cap="none" normalizeH="0" baseline="0" dirty="0">
                <a:ln>
                  <a:noFill/>
                </a:ln>
                <a:solidFill>
                  <a:srgbClr val="01344B"/>
                </a:solidFill>
                <a:effectLst/>
                <a:latin typeface="+mn-lt"/>
                <a:cs typeface="Segoe UI" panose="020B0502040204020203" pitchFamily="34" charset="0"/>
                <a:hlinkClick r:id="rId3"/>
              </a:rPr>
              <a:t> (Word document). </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https://app.box.com/s/yrtdqgnxa6p38y7qzicg4rs4wm9rhdnw</a:t>
            </a:r>
          </a:p>
        </p:txBody>
      </p:sp>
      <p:sp>
        <p:nvSpPr>
          <p:cNvPr id="4" name="Slide Number Placeholder 3">
            <a:extLst>
              <a:ext uri="{FF2B5EF4-FFF2-40B4-BE49-F238E27FC236}">
                <a16:creationId xmlns:a16="http://schemas.microsoft.com/office/drawing/2014/main" id="{E3778F8D-F7B0-EB4A-41A0-F2CDD14B0E7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96175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23A22-9433-6C2A-B9DA-42040A404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414AC0-D6D5-FA24-D44F-CA897A1F858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33EB4A3-1FA3-AFF6-4564-AB46CF2C3201}"/>
              </a:ext>
            </a:extLst>
          </p:cNvPr>
          <p:cNvSpPr>
            <a:spLocks noGrp="1"/>
          </p:cNvSpPr>
          <p:nvPr>
            <p:ph type="body" idx="1"/>
          </p:nvPr>
        </p:nvSpPr>
        <p:spPr/>
        <p:txBody>
          <a:bodyPr/>
          <a:lstStyle/>
          <a:p>
            <a:pPr marR="0" lvl="0" algn="l" defTabSz="914400" rtl="0" eaLnBrk="0" fontAlgn="base" latinLnBrk="0" hangingPunct="0">
              <a:lnSpc>
                <a:spcPct val="100000"/>
              </a:lnSpc>
              <a:spcBef>
                <a:spcPct val="0"/>
              </a:spcBef>
              <a:spcAft>
                <a:spcPct val="0"/>
              </a:spcAft>
              <a:buClrTx/>
              <a:buSzTx/>
              <a:tabLst/>
            </a:pPr>
            <a:endParaRPr kumimoji="0" lang="en-US" altLang="ja-JP" sz="1200" b="0" i="0" u="none" strike="noStrike" cap="none" normalizeH="0" baseline="0" dirty="0">
              <a:ln>
                <a:noFill/>
              </a:ln>
              <a:solidFill>
                <a:srgbClr val="000000"/>
              </a:solidFill>
              <a:effectLst/>
              <a:latin typeface="Segoe UI Semilight" panose="020F0302020204030204" pitchFamily="34" charset="0"/>
              <a:ea typeface="Segoe UI" panose="020B0502040204020203" pitchFamily="34" charset="0"/>
            </a:endParaRPr>
          </a:p>
        </p:txBody>
      </p:sp>
      <p:sp>
        <p:nvSpPr>
          <p:cNvPr id="4" name="Slide Number Placeholder 3">
            <a:extLst>
              <a:ext uri="{FF2B5EF4-FFF2-40B4-BE49-F238E27FC236}">
                <a16:creationId xmlns:a16="http://schemas.microsoft.com/office/drawing/2014/main" id="{E3778F8D-F7B0-EB4A-41A0-F2CDD14B0E7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16139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23A22-9433-6C2A-B9DA-42040A404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414AC0-D6D5-FA24-D44F-CA897A1F858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33EB4A3-1FA3-AFF6-4564-AB46CF2C3201}"/>
              </a:ext>
            </a:extLst>
          </p:cNvPr>
          <p:cNvSpPr>
            <a:spLocks noGrp="1"/>
          </p:cNvSpPr>
          <p:nvPr>
            <p:ph type="body" idx="1"/>
          </p:nvPr>
        </p:nvSpPr>
        <p:spPr/>
        <p:txBody>
          <a:bodyPr/>
          <a:lstStyle/>
          <a:p>
            <a:pPr marR="0" lvl="0" algn="l" defTabSz="914400" rtl="0" eaLnBrk="0" fontAlgn="base" latinLnBrk="0" hangingPunct="0">
              <a:lnSpc>
                <a:spcPct val="100000"/>
              </a:lnSpc>
              <a:spcBef>
                <a:spcPct val="0"/>
              </a:spcBef>
              <a:spcAft>
                <a:spcPct val="0"/>
              </a:spcAft>
              <a:buClrTx/>
              <a:buSzTx/>
              <a:tabLst/>
            </a:pPr>
            <a:endParaRPr kumimoji="0" lang="en-US" altLang="ja-JP" sz="1200" b="0" i="0" u="none" strike="noStrike" cap="none" normalizeH="0" baseline="0">
              <a:ln>
                <a:noFill/>
              </a:ln>
              <a:solidFill>
                <a:srgbClr val="000000"/>
              </a:solidFill>
              <a:effectLst/>
              <a:latin typeface="Segoe UI Semilight" panose="020F0302020204030204" pitchFamily="34" charset="0"/>
              <a:ea typeface="Segoe UI" panose="020B0502040204020203" pitchFamily="34" charset="0"/>
            </a:endParaRPr>
          </a:p>
        </p:txBody>
      </p:sp>
      <p:sp>
        <p:nvSpPr>
          <p:cNvPr id="4" name="Slide Number Placeholder 3">
            <a:extLst>
              <a:ext uri="{FF2B5EF4-FFF2-40B4-BE49-F238E27FC236}">
                <a16:creationId xmlns:a16="http://schemas.microsoft.com/office/drawing/2014/main" id="{E3778F8D-F7B0-EB4A-41A0-F2CDD14B0E7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35015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23A22-9433-6C2A-B9DA-42040A404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414AC0-D6D5-FA24-D44F-CA897A1F858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33EB4A3-1FA3-AFF6-4564-AB46CF2C3201}"/>
              </a:ext>
            </a:extLst>
          </p:cNvPr>
          <p:cNvSpPr>
            <a:spLocks noGrp="1"/>
          </p:cNvSpPr>
          <p:nvPr>
            <p:ph type="body" idx="1"/>
          </p:nvPr>
        </p:nvSpPr>
        <p:spPr/>
        <p:txBody>
          <a:bodyPr/>
          <a:lstStyle/>
          <a:p>
            <a:pPr marR="0" lvl="0" algn="l" defTabSz="914400" rtl="0" eaLnBrk="0" fontAlgn="base" latinLnBrk="0" hangingPunct="0">
              <a:lnSpc>
                <a:spcPct val="100000"/>
              </a:lnSpc>
              <a:spcBef>
                <a:spcPct val="0"/>
              </a:spcBef>
              <a:spcAft>
                <a:spcPct val="0"/>
              </a:spcAft>
              <a:buClrTx/>
              <a:buSzTx/>
              <a:tabLst/>
            </a:pPr>
            <a:endParaRPr kumimoji="0" lang="en-US" altLang="ja-JP" sz="1200" b="0" i="0" u="none" strike="noStrike" cap="none" normalizeH="0" baseline="0">
              <a:ln>
                <a:noFill/>
              </a:ln>
              <a:solidFill>
                <a:srgbClr val="000000"/>
              </a:solidFill>
              <a:effectLst/>
              <a:latin typeface="Segoe UI Semilight" panose="020F0302020204030204" pitchFamily="34" charset="0"/>
              <a:ea typeface="Segoe UI" panose="020B0502040204020203" pitchFamily="34" charset="0"/>
            </a:endParaRPr>
          </a:p>
        </p:txBody>
      </p:sp>
      <p:sp>
        <p:nvSpPr>
          <p:cNvPr id="4" name="Slide Number Placeholder 3">
            <a:extLst>
              <a:ext uri="{FF2B5EF4-FFF2-40B4-BE49-F238E27FC236}">
                <a16:creationId xmlns:a16="http://schemas.microsoft.com/office/drawing/2014/main" id="{E3778F8D-F7B0-EB4A-41A0-F2CDD14B0E7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49352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23A22-9433-6C2A-B9DA-42040A404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414AC0-D6D5-FA24-D44F-CA897A1F858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33EB4A3-1FA3-AFF6-4564-AB46CF2C3201}"/>
              </a:ext>
            </a:extLst>
          </p:cNvPr>
          <p:cNvSpPr>
            <a:spLocks noGrp="1"/>
          </p:cNvSpPr>
          <p:nvPr>
            <p:ph type="body" idx="1"/>
          </p:nvPr>
        </p:nvSpPr>
        <p:spPr/>
        <p:txBody>
          <a:bodyPr/>
          <a:lstStyle/>
          <a:p>
            <a:pPr marR="0" lvl="0" algn="l" defTabSz="914400" rtl="0" eaLnBrk="0" fontAlgn="base" latinLnBrk="0" hangingPunct="0">
              <a:lnSpc>
                <a:spcPct val="100000"/>
              </a:lnSpc>
              <a:spcBef>
                <a:spcPct val="0"/>
              </a:spcBef>
              <a:spcAft>
                <a:spcPct val="0"/>
              </a:spcAft>
              <a:buClrTx/>
              <a:buSzTx/>
              <a:tabLst/>
            </a:pPr>
            <a:endParaRPr kumimoji="0" lang="en-US" altLang="ja-JP" sz="1200" b="0" i="0" u="none" strike="noStrike" cap="none" normalizeH="0" baseline="0">
              <a:ln>
                <a:noFill/>
              </a:ln>
              <a:solidFill>
                <a:srgbClr val="000000"/>
              </a:solidFill>
              <a:effectLst/>
              <a:latin typeface="Segoe UI Semilight" panose="020F0302020204030204" pitchFamily="34" charset="0"/>
              <a:ea typeface="Segoe UI" panose="020B0502040204020203" pitchFamily="34" charset="0"/>
            </a:endParaRPr>
          </a:p>
        </p:txBody>
      </p:sp>
      <p:sp>
        <p:nvSpPr>
          <p:cNvPr id="4" name="Slide Number Placeholder 3">
            <a:extLst>
              <a:ext uri="{FF2B5EF4-FFF2-40B4-BE49-F238E27FC236}">
                <a16:creationId xmlns:a16="http://schemas.microsoft.com/office/drawing/2014/main" id="{E3778F8D-F7B0-EB4A-41A0-F2CDD14B0E7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89964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D24167-57B9-4804-9CD0-9BC91467B97F}" type="slidenum">
              <a:rPr lang="en-US" smtClean="0"/>
              <a:t>51</a:t>
            </a:fld>
            <a:endParaRPr lang="en-US"/>
          </a:p>
        </p:txBody>
      </p:sp>
    </p:spTree>
    <p:extLst>
      <p:ext uri="{BB962C8B-B14F-4D97-AF65-F5344CB8AC3E}">
        <p14:creationId xmlns:p14="http://schemas.microsoft.com/office/powerpoint/2010/main" val="233379985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lnSpc>
                <a:spcPts val="1390"/>
              </a:lnSpc>
              <a:spcBef>
                <a:spcPts val="1200"/>
              </a:spcBef>
              <a:spcAft>
                <a:spcPts val="1200"/>
              </a:spcAft>
              <a:buNone/>
            </a:pPr>
            <a:r>
              <a:rPr lang="en-US" sz="1200" b="0" i="0" dirty="0">
                <a:solidFill>
                  <a:srgbClr val="000000"/>
                </a:solidFill>
                <a:effectLst/>
                <a:latin typeface="+mn-lt"/>
              </a:rPr>
              <a:t>Here are the key insights to carry forward after exploring how strong data and governance practices enable nonprofits to use AI ethically, safely, and transparently: </a:t>
            </a:r>
            <a:endParaRPr lang="en-US" b="0" i="0" dirty="0">
              <a:solidFill>
                <a:srgbClr val="000000"/>
              </a:solidFill>
              <a:effectLst/>
              <a:latin typeface="+mn-lt"/>
            </a:endParaRPr>
          </a:p>
          <a:p>
            <a:pPr algn="l" rtl="0" fontAlgn="base">
              <a:lnSpc>
                <a:spcPts val="1390"/>
              </a:lnSpc>
              <a:spcBef>
                <a:spcPts val="1405"/>
              </a:spcBef>
              <a:spcAft>
                <a:spcPts val="1405"/>
              </a:spcAft>
              <a:buNone/>
            </a:pPr>
            <a:endParaRPr lang="en-US" sz="1200" b="1" i="0" dirty="0">
              <a:solidFill>
                <a:srgbClr val="000000"/>
              </a:solidFill>
              <a:effectLst/>
              <a:latin typeface="+mn-lt"/>
            </a:endParaRPr>
          </a:p>
          <a:p>
            <a:pPr marL="171450" indent="-171450" fontAlgn="auto">
              <a:buFont typeface="Wingdings" pitchFamily="2" charset="2"/>
              <a:buChar char="q"/>
            </a:pPr>
            <a:r>
              <a:rPr lang="en-GB" b="1" dirty="0">
                <a:effectLst/>
                <a:latin typeface="+mn-lt"/>
              </a:rPr>
              <a:t>Use AI to strengthen, not replace, human decision-making.</a:t>
            </a:r>
            <a:br>
              <a:rPr lang="en-GB" b="1" dirty="0">
                <a:effectLst/>
                <a:latin typeface="+mn-lt"/>
              </a:rPr>
            </a:br>
            <a:r>
              <a:rPr lang="en-GB" b="0" dirty="0">
                <a:effectLst/>
                <a:latin typeface="+mn-lt"/>
              </a:rPr>
              <a:t>Data governance is what allows AI to support your work safely. Even the best systems still require human oversight, ethical judgment, and contextual understanding, especially when decisions affect vulnerable communities.</a:t>
            </a:r>
          </a:p>
          <a:p>
            <a:pPr marL="171450" indent="-171450" fontAlgn="auto">
              <a:buFont typeface="Wingdings" pitchFamily="2" charset="2"/>
              <a:buChar char="q"/>
            </a:pPr>
            <a:endParaRPr lang="en-GB" b="1" dirty="0">
              <a:effectLst/>
              <a:latin typeface="+mn-lt"/>
            </a:endParaRPr>
          </a:p>
          <a:p>
            <a:pPr marL="171450" indent="-171450" fontAlgn="auto">
              <a:buFont typeface="Wingdings" pitchFamily="2" charset="2"/>
              <a:buChar char="q"/>
            </a:pPr>
            <a:r>
              <a:rPr lang="en-GB" b="1" dirty="0">
                <a:effectLst/>
                <a:latin typeface="+mn-lt"/>
              </a:rPr>
              <a:t>Treat data governance as the foundation of ethical AI.</a:t>
            </a:r>
            <a:br>
              <a:rPr lang="en-GB" b="1" dirty="0">
                <a:effectLst/>
                <a:latin typeface="+mn-lt"/>
              </a:rPr>
            </a:br>
            <a:r>
              <a:rPr lang="en-GB" b="0" dirty="0">
                <a:effectLst/>
                <a:latin typeface="+mn-lt"/>
              </a:rPr>
              <a:t>If data is inconsistent, outdated, or poorly protected, AI will amplify those weaknesses. Strong governance – data minimization, anonymization, and disciplined entry practices – is how nonprofits prevent harm and maintain trust with the communities served.</a:t>
            </a:r>
          </a:p>
          <a:p>
            <a:pPr marL="171450" indent="-171450" fontAlgn="auto">
              <a:buFont typeface="Wingdings" pitchFamily="2" charset="2"/>
              <a:buChar char="q"/>
            </a:pPr>
            <a:endParaRPr lang="en-GB" b="1" dirty="0">
              <a:effectLst/>
              <a:latin typeface="+mn-lt"/>
            </a:endParaRPr>
          </a:p>
          <a:p>
            <a:pPr marL="171450" indent="-171450" fontAlgn="auto">
              <a:buFont typeface="Wingdings" pitchFamily="2" charset="2"/>
              <a:buChar char="q"/>
            </a:pPr>
            <a:r>
              <a:rPr lang="en-GB" b="1" dirty="0">
                <a:effectLst/>
                <a:latin typeface="+mn-lt"/>
              </a:rPr>
              <a:t>Keep learning as systems, risks, and regulations evolve.</a:t>
            </a:r>
            <a:br>
              <a:rPr lang="en-GB" b="1" dirty="0">
                <a:effectLst/>
                <a:latin typeface="+mn-lt"/>
              </a:rPr>
            </a:br>
            <a:r>
              <a:rPr lang="en-GB" b="0" dirty="0">
                <a:effectLst/>
                <a:latin typeface="+mn-lt"/>
              </a:rPr>
              <a:t>AI tools will change, compliance requirements will shift, and new risks will emerge. Sustainable governance means updating policies, reviewing systems regularly, and building team capability over time, never assuming the work is “finished.”</a:t>
            </a:r>
          </a:p>
          <a:p>
            <a:pPr marL="171450" indent="-171450" fontAlgn="auto">
              <a:buFont typeface="Wingdings" pitchFamily="2" charset="2"/>
              <a:buChar char="q"/>
            </a:pPr>
            <a:endParaRPr lang="en-GB" b="1" dirty="0">
              <a:effectLst/>
              <a:latin typeface="+mn-lt"/>
            </a:endParaRPr>
          </a:p>
          <a:p>
            <a:pPr marL="171450" indent="-171450" fontAlgn="auto">
              <a:buFont typeface="Wingdings" pitchFamily="2" charset="2"/>
              <a:buChar char="q"/>
            </a:pPr>
            <a:r>
              <a:rPr lang="en-GB" b="1" dirty="0">
                <a:effectLst/>
                <a:latin typeface="+mn-lt"/>
              </a:rPr>
              <a:t>Build organizational readiness, not just individual skills.</a:t>
            </a:r>
            <a:br>
              <a:rPr lang="en-GB" b="1" dirty="0">
                <a:effectLst/>
                <a:latin typeface="+mn-lt"/>
              </a:rPr>
            </a:br>
            <a:r>
              <a:rPr lang="en-GB" b="0" dirty="0">
                <a:effectLst/>
                <a:latin typeface="+mn-lt"/>
              </a:rPr>
              <a:t>Ethical AI use depends on clear governance structures, defined roles, and leadership commitment. Policies, resources, and workflows must support responsible data handling across the entire organization not just within the IT team. This requires investing in training, creating space for questions and mistakes, building champions at all levels, and recognizing that organization-wide change takes time and consistent reinforcement. Refer back to the skills you learned in </a:t>
            </a:r>
            <a:r>
              <a:rPr lang="en-GB" b="0" i="1" dirty="0">
                <a:effectLst/>
                <a:latin typeface="+mn-lt"/>
              </a:rPr>
              <a:t>Module 5: Sustainable AI Adoption for Nonprofits</a:t>
            </a:r>
            <a:r>
              <a:rPr lang="en-GB" b="0" dirty="0">
                <a:effectLst/>
                <a:latin typeface="+mn-lt"/>
              </a:rPr>
              <a:t> for additional context.</a:t>
            </a:r>
          </a:p>
          <a:p>
            <a:pPr marL="171450" indent="-171450" fontAlgn="auto">
              <a:buFont typeface="Wingdings" pitchFamily="2" charset="2"/>
              <a:buChar char="q"/>
            </a:pPr>
            <a:endParaRPr lang="en-GB" b="1" dirty="0">
              <a:effectLst/>
              <a:latin typeface="+mn-lt"/>
            </a:endParaRPr>
          </a:p>
          <a:p>
            <a:pPr marL="171450" indent="-171450" fontAlgn="auto">
              <a:buFont typeface="Wingdings" pitchFamily="2" charset="2"/>
              <a:buChar char="q"/>
            </a:pPr>
            <a:r>
              <a:rPr lang="en-GB" b="1" dirty="0">
                <a:effectLst/>
                <a:latin typeface="+mn-lt"/>
              </a:rPr>
              <a:t>Context matters – governance must reflect local realities.</a:t>
            </a:r>
            <a:br>
              <a:rPr lang="en-GB" b="1" dirty="0">
                <a:effectLst/>
                <a:latin typeface="+mn-lt"/>
              </a:rPr>
            </a:br>
            <a:r>
              <a:rPr lang="en-GB" b="0" dirty="0">
                <a:effectLst/>
                <a:latin typeface="+mn-lt"/>
              </a:rPr>
              <a:t>Consider how AI and data rules affect the specific communities you serve. Tailor safeguards to local regulations, cultural norms, sensitivities, and risks. Engaging communities strengthens transparency, dignity, and relevance.</a:t>
            </a:r>
          </a:p>
          <a:p>
            <a:pPr algn="l" rtl="0" fontAlgn="base">
              <a:lnSpc>
                <a:spcPts val="1390"/>
              </a:lnSpc>
              <a:spcBef>
                <a:spcPts val="1200"/>
              </a:spcBef>
              <a:spcAft>
                <a:spcPts val="1200"/>
              </a:spcAft>
              <a:buNone/>
            </a:pPr>
            <a:endParaRPr lang="en-US" b="0" i="0" dirty="0">
              <a:solidFill>
                <a:srgbClr val="000000"/>
              </a:solidFill>
              <a:effectLst/>
              <a:latin typeface="+mn-lt"/>
            </a:endParaRPr>
          </a:p>
          <a:p>
            <a:endParaRPr lang="en-US" dirty="0">
              <a:latin typeface="+mn-lt"/>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5AD24167-57B9-4804-9CD0-9BC91467B97F}" type="slidenum">
              <a:rPr lang="en-US" smtClean="0"/>
              <a:t>52</a:t>
            </a:fld>
            <a:endParaRPr lang="en-US"/>
          </a:p>
        </p:txBody>
      </p:sp>
    </p:spTree>
    <p:extLst>
      <p:ext uri="{BB962C8B-B14F-4D97-AF65-F5344CB8AC3E}">
        <p14:creationId xmlns:p14="http://schemas.microsoft.com/office/powerpoint/2010/main" val="15049913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E109E-F3AB-9B25-BA01-6D25682D9B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BD58F3-C6C2-0DBE-F46D-C1BE146999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D8C890-929B-F656-A29D-43C254BC2D93}"/>
              </a:ext>
            </a:extLst>
          </p:cNvPr>
          <p:cNvSpPr>
            <a:spLocks noGrp="1"/>
          </p:cNvSpPr>
          <p:nvPr>
            <p:ph type="body" idx="1"/>
          </p:nvPr>
        </p:nvSpPr>
        <p:spPr/>
        <p:txBody>
          <a:bodyPr/>
          <a:lstStyle/>
          <a:p>
            <a:r>
              <a:rPr lang="en-US" dirty="0">
                <a:latin typeface="+mn-lt"/>
                <a:ea typeface="Calibri"/>
                <a:cs typeface="Calibri"/>
              </a:rPr>
              <a:t>Note to facilitator:</a:t>
            </a:r>
          </a:p>
          <a:p>
            <a:pPr marL="171450" indent="-171450">
              <a:buFont typeface="Arial"/>
              <a:buChar char="•"/>
            </a:pPr>
            <a:r>
              <a:rPr lang="en-US" dirty="0">
                <a:latin typeface="+mn-lt"/>
              </a:rPr>
              <a:t>Review the module glossary and select three terms that are most important for this session or most likely to be unfamiliar to participants. </a:t>
            </a:r>
            <a:endParaRPr lang="en-US" dirty="0">
              <a:latin typeface="+mn-lt"/>
              <a:ea typeface="Calibri" panose="020F0502020204030204"/>
              <a:cs typeface="Calibri" panose="020F0502020204030204"/>
            </a:endParaRPr>
          </a:p>
          <a:p>
            <a:pPr marL="171450" indent="-171450">
              <a:buFont typeface="Arial"/>
              <a:buChar char="•"/>
            </a:pPr>
            <a:r>
              <a:rPr lang="en-US" dirty="0">
                <a:latin typeface="+mn-lt"/>
              </a:rPr>
              <a:t>Prioritize terms that: </a:t>
            </a:r>
            <a:endParaRPr lang="en-US" dirty="0">
              <a:latin typeface="+mn-lt"/>
              <a:ea typeface="Calibri" panose="020F0502020204030204"/>
              <a:cs typeface="Calibri" panose="020F0502020204030204"/>
            </a:endParaRPr>
          </a:p>
          <a:p>
            <a:pPr marL="628650" lvl="1" indent="-171450">
              <a:buFont typeface="Arial" panose="020B0604020202020204" pitchFamily="34" charset="0"/>
              <a:buChar char="•"/>
            </a:pPr>
            <a:r>
              <a:rPr lang="en-US" dirty="0">
                <a:latin typeface="+mn-lt"/>
              </a:rPr>
              <a:t>Are central to the module’s key concepts</a:t>
            </a:r>
            <a:endParaRPr lang="en-US" dirty="0">
              <a:latin typeface="+mn-lt"/>
              <a:ea typeface="Calibri" panose="020F0502020204030204"/>
              <a:cs typeface="Calibri" panose="020F0502020204030204"/>
            </a:endParaRPr>
          </a:p>
          <a:p>
            <a:pPr marL="628650" lvl="1" indent="-171450">
              <a:buFont typeface="Arial" panose="020B0604020202020204" pitchFamily="34" charset="0"/>
              <a:buChar char="•"/>
            </a:pPr>
            <a:r>
              <a:rPr lang="en-US" dirty="0">
                <a:latin typeface="+mn-lt"/>
              </a:rPr>
              <a:t>May cause confusion or be interpreted differently</a:t>
            </a:r>
          </a:p>
          <a:p>
            <a:pPr marL="628650" lvl="1" indent="-171450">
              <a:buFont typeface="Arial" panose="020B0604020202020204" pitchFamily="34" charset="0"/>
              <a:buChar char="•"/>
            </a:pPr>
            <a:r>
              <a:rPr lang="en-US" dirty="0">
                <a:latin typeface="+mn-lt"/>
              </a:rPr>
              <a:t>Have been referenced frequently during the session</a:t>
            </a:r>
            <a:endParaRPr lang="en-US" dirty="0">
              <a:latin typeface="+mn-lt"/>
              <a:ea typeface="Calibri" panose="020F0502020204030204"/>
              <a:cs typeface="Calibri" panose="020F0502020204030204"/>
            </a:endParaRPr>
          </a:p>
          <a:p>
            <a:pPr marL="171450" indent="-171450">
              <a:buFont typeface="Arial"/>
              <a:buChar char="•"/>
            </a:pPr>
            <a:r>
              <a:rPr lang="en-US" dirty="0">
                <a:latin typeface="+mn-lt"/>
              </a:rPr>
              <a:t>Add the selected terms and their short, clear definitions to the table on the slide.</a:t>
            </a:r>
            <a:endParaRPr lang="en-US" dirty="0">
              <a:latin typeface="+mn-lt"/>
              <a:ea typeface="Calibri" panose="020F0502020204030204"/>
              <a:cs typeface="Calibri" panose="020F0502020204030204"/>
            </a:endParaRPr>
          </a:p>
          <a:p>
            <a:pPr marL="0" indent="0">
              <a:buFont typeface="Arial"/>
              <a:buNone/>
            </a:pPr>
            <a:endParaRPr lang="en-US" dirty="0">
              <a:latin typeface="+mn-lt"/>
              <a:ea typeface="Calibri" panose="020F0502020204030204"/>
              <a:cs typeface="Calibri" panose="020F0502020204030204"/>
            </a:endParaRPr>
          </a:p>
          <a:p>
            <a:pPr marL="0" indent="0">
              <a:buFont typeface="Arial"/>
              <a:buNone/>
            </a:pPr>
            <a:r>
              <a:rPr lang="en-US" dirty="0">
                <a:latin typeface="+mn-lt"/>
                <a:ea typeface="Calibri" panose="020F0502020204030204"/>
                <a:cs typeface="Calibri" panose="020F0502020204030204"/>
              </a:rPr>
              <a:t>Use this slide to briefly:</a:t>
            </a:r>
          </a:p>
          <a:p>
            <a:pPr marL="628650" lvl="1" indent="-171450">
              <a:buFont typeface="Arial"/>
              <a:buChar char="•"/>
            </a:pPr>
            <a:r>
              <a:rPr lang="en-US" dirty="0">
                <a:latin typeface="+mn-lt"/>
                <a:ea typeface="Calibri" panose="020F0502020204030204"/>
                <a:cs typeface="Calibri" panose="020F0502020204030204"/>
              </a:rPr>
              <a:t>Clarify shared terminology</a:t>
            </a:r>
          </a:p>
          <a:p>
            <a:pPr marL="628650" lvl="1" indent="-171450">
              <a:buFont typeface="Arial"/>
              <a:buChar char="•"/>
            </a:pPr>
            <a:r>
              <a:rPr lang="en-US" dirty="0">
                <a:latin typeface="+mn-lt"/>
                <a:ea typeface="Calibri" panose="020F0502020204030204"/>
                <a:cs typeface="Calibri" panose="020F0502020204030204"/>
              </a:rPr>
              <a:t>Ensure everyone has a common understanding</a:t>
            </a:r>
          </a:p>
          <a:p>
            <a:pPr marL="628650" lvl="1" indent="-171450">
              <a:buFont typeface="Arial"/>
              <a:buChar char="•"/>
            </a:pPr>
            <a:r>
              <a:rPr lang="en-US" dirty="0">
                <a:latin typeface="+mn-lt"/>
                <a:ea typeface="Calibri" panose="020F0502020204030204"/>
                <a:cs typeface="Calibri" panose="020F0502020204030204"/>
              </a:rPr>
              <a:t>Address any recurring questions</a:t>
            </a:r>
          </a:p>
          <a:p>
            <a:pPr marL="628650" lvl="1" indent="-171450">
              <a:buFont typeface="Arial"/>
              <a:buChar char="•"/>
            </a:pPr>
            <a:endParaRPr lang="en-US" dirty="0">
              <a:latin typeface="+mn-lt"/>
              <a:ea typeface="Calibri" panose="020F0502020204030204"/>
              <a:cs typeface="Calibri" panose="020F0502020204030204"/>
            </a:endParaRPr>
          </a:p>
          <a:p>
            <a:pPr marL="0" lvl="0" indent="0">
              <a:buFont typeface="Arial"/>
              <a:buNone/>
            </a:pPr>
            <a:r>
              <a:rPr lang="en-US" b="1" dirty="0">
                <a:latin typeface="+mn-lt"/>
                <a:ea typeface="Calibri" panose="020F0502020204030204"/>
                <a:cs typeface="Calibri" panose="020F0502020204030204"/>
              </a:rPr>
              <a:t>Glossary of terms:</a:t>
            </a:r>
          </a:p>
          <a:p>
            <a:pPr marL="171450" indent="-171450">
              <a:buFont typeface="Arial"/>
              <a:buChar char="•"/>
            </a:pPr>
            <a:endParaRPr lang="en-US" dirty="0">
              <a:latin typeface="+mn-lt"/>
              <a:ea typeface="Calibri" panose="020F0502020204030204"/>
              <a:cs typeface="Calibri" panose="020F0502020204030204"/>
            </a:endParaRPr>
          </a:p>
          <a:p>
            <a:pPr marL="342900" indent="-342900" rtl="0" fontAlgn="base">
              <a:buFont typeface="+mj-lt"/>
              <a:buAutoNum type="arabicPeriod"/>
            </a:pPr>
            <a:r>
              <a:rPr lang="en-GB" sz="1800" b="1" i="0" u="none" strike="noStrike" dirty="0">
                <a:solidFill>
                  <a:srgbClr val="000000"/>
                </a:solidFill>
                <a:effectLst/>
                <a:latin typeface="+mn-lt"/>
              </a:rPr>
              <a:t>AI Governance</a:t>
            </a:r>
            <a:r>
              <a:rPr lang="en-GB" dirty="0">
                <a:latin typeface="+mn-lt"/>
              </a:rPr>
              <a:t> </a:t>
            </a:r>
            <a:r>
              <a:rPr lang="en-GB" sz="1800" b="0" i="0" u="none" strike="noStrike" dirty="0">
                <a:solidFill>
                  <a:srgbClr val="000000"/>
                </a:solidFill>
                <a:effectLst/>
                <a:latin typeface="+mn-lt"/>
              </a:rPr>
              <a:t>The dataset used to teach an AI model how to recognize patterns or generate outputs.</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AI Review &amp; Risk Assessment</a:t>
            </a:r>
            <a:r>
              <a:rPr lang="en-GB" dirty="0">
                <a:latin typeface="+mn-lt"/>
              </a:rPr>
              <a:t> </a:t>
            </a:r>
            <a:r>
              <a:rPr lang="en-GB" sz="1800" b="0" i="0" u="none" strike="noStrike" dirty="0">
                <a:solidFill>
                  <a:srgbClr val="000000"/>
                </a:solidFill>
                <a:effectLst/>
                <a:latin typeface="+mn-lt"/>
              </a:rPr>
              <a:t>A structured process for evaluating AI models to detect errors, bias, misuse, ethical and security risks, and to document decisions related to AI deployment and outputs.</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AI-Enabled Systems</a:t>
            </a:r>
            <a:r>
              <a:rPr lang="en-GB" dirty="0">
                <a:latin typeface="+mn-lt"/>
              </a:rPr>
              <a:t> </a:t>
            </a:r>
            <a:r>
              <a:rPr lang="en-GB" sz="1800" b="0" i="0" u="none" strike="noStrike" dirty="0">
                <a:solidFill>
                  <a:srgbClr val="000000"/>
                </a:solidFill>
                <a:effectLst/>
                <a:latin typeface="+mn-lt"/>
              </a:rPr>
              <a:t>Digital tools or workflows that incorporate AI to make predictions, automate tasks, or support decision-making.</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Bias in AI / Algorithmic Bias</a:t>
            </a:r>
            <a:r>
              <a:rPr lang="en-GB" dirty="0">
                <a:latin typeface="+mn-lt"/>
              </a:rPr>
              <a:t> </a:t>
            </a:r>
            <a:r>
              <a:rPr lang="en-GB" sz="1800" b="0" i="0" u="none" strike="noStrike" dirty="0">
                <a:solidFill>
                  <a:srgbClr val="000000"/>
                </a:solidFill>
                <a:effectLst/>
                <a:latin typeface="+mn-lt"/>
              </a:rPr>
              <a:t>The dataset used to teach an AI model how to recognize patterns or generate outputs.</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Data Masking</a:t>
            </a:r>
            <a:r>
              <a:rPr lang="en-GB" dirty="0">
                <a:latin typeface="+mn-lt"/>
              </a:rPr>
              <a:t> </a:t>
            </a:r>
            <a:r>
              <a:rPr lang="en-GB" sz="1800" b="0" i="0" u="none" strike="noStrike" dirty="0">
                <a:solidFill>
                  <a:srgbClr val="000000"/>
                </a:solidFill>
                <a:effectLst/>
                <a:latin typeface="+mn-lt"/>
              </a:rPr>
              <a:t>A process that hides or replaces sensitive data with altered values while keeping the overall structure usable.</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Data Minimization</a:t>
            </a:r>
            <a:r>
              <a:rPr lang="en-GB" dirty="0">
                <a:latin typeface="+mn-lt"/>
              </a:rPr>
              <a:t> </a:t>
            </a:r>
            <a:r>
              <a:rPr lang="en-GB" sz="1800" b="0" i="0" u="none" strike="noStrike" dirty="0">
                <a:solidFill>
                  <a:srgbClr val="000000"/>
                </a:solidFill>
                <a:effectLst/>
                <a:latin typeface="+mn-lt"/>
              </a:rPr>
              <a:t>A process that hides or replaces sensitive data with altered values while keeping the overall structure usable.</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Data-Driven Decisions</a:t>
            </a:r>
            <a:r>
              <a:rPr lang="en-GB" dirty="0">
                <a:latin typeface="+mn-lt"/>
              </a:rPr>
              <a:t> </a:t>
            </a:r>
            <a:r>
              <a:rPr lang="en-GB" sz="1800" b="0" i="0" u="none" strike="noStrike" dirty="0">
                <a:solidFill>
                  <a:srgbClr val="000000"/>
                </a:solidFill>
                <a:effectLst/>
                <a:latin typeface="+mn-lt"/>
              </a:rPr>
              <a:t>Organizational capability to make decisions based on insights from data analysis or AI outputs. These decisions require strong data governance to ensure accuracy, fairness and accountability.</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Differential Privacy</a:t>
            </a:r>
            <a:r>
              <a:rPr lang="en-GB" dirty="0">
                <a:latin typeface="+mn-lt"/>
              </a:rPr>
              <a:t> </a:t>
            </a:r>
            <a:r>
              <a:rPr lang="en-GB" sz="1800" b="0" i="0" u="none" strike="noStrike" dirty="0">
                <a:solidFill>
                  <a:srgbClr val="000000"/>
                </a:solidFill>
                <a:effectLst/>
                <a:latin typeface="+mn-lt"/>
              </a:rPr>
              <a:t>A method that adds controlled noise to data or results so individuals cannot be identified, even indirectly.</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Digital Governance</a:t>
            </a:r>
            <a:r>
              <a:rPr lang="en-GB" dirty="0">
                <a:latin typeface="+mn-lt"/>
              </a:rPr>
              <a:t> </a:t>
            </a:r>
            <a:r>
              <a:rPr lang="en-GB" sz="1800" b="0" i="0" u="none" strike="noStrike" dirty="0">
                <a:solidFill>
                  <a:srgbClr val="000000"/>
                </a:solidFill>
                <a:effectLst/>
                <a:latin typeface="+mn-lt"/>
              </a:rPr>
              <a:t>A method that adds controlled noise to data or results so individuals cannot be identified, even indirectly.</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Ethical AI</a:t>
            </a:r>
            <a:r>
              <a:rPr lang="en-GB" dirty="0">
                <a:latin typeface="+mn-lt"/>
              </a:rPr>
              <a:t> </a:t>
            </a:r>
            <a:r>
              <a:rPr lang="en-GB" sz="1800" b="0" i="0" u="none" strike="noStrike" dirty="0">
                <a:solidFill>
                  <a:srgbClr val="000000"/>
                </a:solidFill>
                <a:effectLst/>
                <a:latin typeface="+mn-lt"/>
              </a:rPr>
              <a:t>A set of principles and practices that align the design, deployment and monitoring of AI systems to ethical values, such as fairness, transparency, accountability, privacy, non-discrimination and 'Do No Harm’. </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Federated Learning</a:t>
            </a:r>
            <a:r>
              <a:rPr lang="en-GB" dirty="0">
                <a:latin typeface="+mn-lt"/>
              </a:rPr>
              <a:t> </a:t>
            </a:r>
            <a:r>
              <a:rPr lang="en-GB" sz="1800" b="0" i="0" u="none" strike="noStrike" dirty="0">
                <a:solidFill>
                  <a:srgbClr val="000000"/>
                </a:solidFill>
                <a:effectLst/>
                <a:latin typeface="+mn-lt"/>
              </a:rPr>
              <a:t>A Machine Learning approach that trains AI models across multiple devices or servers using locally stored data, without transferring or centralizing the raw data, helping to preserve privacy and security.</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Generative AI Tools</a:t>
            </a:r>
            <a:r>
              <a:rPr lang="en-GB" dirty="0">
                <a:latin typeface="+mn-lt"/>
              </a:rPr>
              <a:t> </a:t>
            </a:r>
            <a:r>
              <a:rPr lang="en-GB" sz="1800" b="0" i="0" u="none" strike="noStrike" dirty="0">
                <a:solidFill>
                  <a:srgbClr val="000000"/>
                </a:solidFill>
                <a:effectLst/>
                <a:latin typeface="+mn-lt"/>
              </a:rPr>
              <a:t>A subset of AI systems that are capable of generating new content (text, images, video and other media) using input data. These tools require strong governance to prevent privacy breaches and misuse.</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Hashing</a:t>
            </a:r>
            <a:r>
              <a:rPr lang="en-GB" dirty="0">
                <a:latin typeface="+mn-lt"/>
              </a:rPr>
              <a:t> </a:t>
            </a:r>
            <a:r>
              <a:rPr lang="en-GB" sz="1800" b="0" i="0" u="none" strike="noStrike" dirty="0">
                <a:solidFill>
                  <a:srgbClr val="000000"/>
                </a:solidFill>
                <a:effectLst/>
                <a:latin typeface="+mn-lt"/>
              </a:rPr>
              <a:t>A technique that converts data into a fixed-length code that cannot be reversed to reveal the original information.</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k-anonymity</a:t>
            </a:r>
            <a:r>
              <a:rPr lang="en-GB" dirty="0">
                <a:latin typeface="+mn-lt"/>
              </a:rPr>
              <a:t> </a:t>
            </a:r>
            <a:r>
              <a:rPr lang="en-GB" sz="1800" b="0" i="0" u="none" strike="noStrike" dirty="0">
                <a:solidFill>
                  <a:srgbClr val="000000"/>
                </a:solidFill>
                <a:effectLst/>
                <a:latin typeface="+mn-lt"/>
              </a:rPr>
              <a:t>A data privacy technique that ensures each person’s data cannot be distinguished from at least k-1 other individuals in the dataset, and reduces the risk of re-identification.</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Model Documentation</a:t>
            </a:r>
            <a:r>
              <a:rPr lang="en-GB" dirty="0">
                <a:latin typeface="+mn-lt"/>
              </a:rPr>
              <a:t> </a:t>
            </a:r>
            <a:r>
              <a:rPr lang="en-GB" sz="1800" b="0" i="0" u="none" strike="noStrike" dirty="0">
                <a:solidFill>
                  <a:srgbClr val="000000"/>
                </a:solidFill>
                <a:effectLst/>
                <a:latin typeface="+mn-lt"/>
              </a:rPr>
              <a:t>Required records detailing how an AI model was developed, trained, tested, and monitored essential for accountability and compliance requirements like the EU AI Act.</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Model Performance</a:t>
            </a:r>
            <a:r>
              <a:rPr lang="en-GB" dirty="0">
                <a:latin typeface="+mn-lt"/>
              </a:rPr>
              <a:t> </a:t>
            </a:r>
            <a:r>
              <a:rPr lang="en-GB" sz="1800" b="0" i="0" u="none" strike="noStrike" dirty="0">
                <a:solidFill>
                  <a:srgbClr val="000000"/>
                </a:solidFill>
                <a:effectLst/>
                <a:latin typeface="+mn-lt"/>
              </a:rPr>
              <a:t>A measure of how accurately an AI system functions over time. Governance requires ongoing monitoring of performance to detect drift, bias, or errors.</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Pseudonymization</a:t>
            </a:r>
            <a:r>
              <a:rPr lang="en-GB" dirty="0">
                <a:latin typeface="+mn-lt"/>
              </a:rPr>
              <a:t> </a:t>
            </a:r>
            <a:r>
              <a:rPr lang="en-GB" sz="1800" b="0" i="0" u="none" strike="noStrike" dirty="0">
                <a:solidFill>
                  <a:srgbClr val="000000"/>
                </a:solidFill>
                <a:effectLst/>
                <a:latin typeface="+mn-lt"/>
              </a:rPr>
              <a:t>The practice of replacing personal identifiers with codes or placeholders so data is still useful for AI training or analysis while reducing privacy risks.</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Security Vulnerabilities</a:t>
            </a:r>
            <a:r>
              <a:rPr lang="en-GB" dirty="0">
                <a:latin typeface="+mn-lt"/>
              </a:rPr>
              <a:t> </a:t>
            </a:r>
            <a:r>
              <a:rPr lang="en-GB" sz="1800" b="0" i="0" u="none" strike="noStrike" dirty="0">
                <a:solidFill>
                  <a:srgbClr val="000000"/>
                </a:solidFill>
                <a:effectLst/>
                <a:latin typeface="+mn-lt"/>
              </a:rPr>
              <a:t>Technical weaknesses in AI tools or data processes that could expose sensitive information or allow harmful manipulation of AI models.</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Synthetic Data</a:t>
            </a:r>
            <a:r>
              <a:rPr lang="en-GB" dirty="0">
                <a:latin typeface="+mn-lt"/>
              </a:rPr>
              <a:t> </a:t>
            </a:r>
            <a:r>
              <a:rPr lang="en-GB" sz="1800" b="0" i="0" u="none" strike="noStrike" dirty="0">
                <a:solidFill>
                  <a:srgbClr val="000000"/>
                </a:solidFill>
                <a:effectLst/>
                <a:latin typeface="+mn-lt"/>
              </a:rPr>
              <a:t>Artificially generated data that mimics real datasets without containing any identifiable personal information.</a:t>
            </a:r>
            <a:r>
              <a:rPr lang="en-GB" dirty="0">
                <a:latin typeface="+mn-lt"/>
              </a:rPr>
              <a:t> </a:t>
            </a:r>
          </a:p>
          <a:p>
            <a:pPr marL="342900" indent="-342900" rtl="0" fontAlgn="base">
              <a:buFont typeface="+mj-lt"/>
              <a:buAutoNum type="arabicPeriod"/>
            </a:pPr>
            <a:r>
              <a:rPr lang="en-GB" sz="1800" b="1" i="0" u="none" strike="noStrike" dirty="0">
                <a:solidFill>
                  <a:srgbClr val="000000"/>
                </a:solidFill>
                <a:effectLst/>
                <a:latin typeface="+mn-lt"/>
              </a:rPr>
              <a:t>Tokenization</a:t>
            </a:r>
            <a:r>
              <a:rPr lang="en-GB" dirty="0">
                <a:latin typeface="+mn-lt"/>
              </a:rPr>
              <a:t> </a:t>
            </a:r>
            <a:r>
              <a:rPr lang="en-GB" sz="1800" b="0" i="0" u="none" strike="noStrike" dirty="0">
                <a:solidFill>
                  <a:srgbClr val="000000"/>
                </a:solidFill>
                <a:effectLst/>
                <a:latin typeface="+mn-lt"/>
              </a:rPr>
              <a:t>A privacy method that substitutes sensitive data with random tokens that have no exploitable meaning.</a:t>
            </a:r>
            <a:r>
              <a:rPr lang="en-GB" dirty="0">
                <a:latin typeface="+mn-lt"/>
              </a:rPr>
              <a:t> </a:t>
            </a:r>
            <a:endParaRPr lang="en-US" sz="1200" b="0" i="0" kern="1200" dirty="0">
              <a:solidFill>
                <a:schemeClr val="tx1"/>
              </a:solidFill>
              <a:effectLst/>
              <a:latin typeface="+mn-lt"/>
              <a:ea typeface="+mn-ea"/>
              <a:cs typeface="+mn-cs"/>
            </a:endParaRPr>
          </a:p>
          <a:p>
            <a:pPr marL="0" indent="0">
              <a:buFont typeface="Arial"/>
              <a:buNone/>
            </a:pPr>
            <a:endParaRPr lang="en-US" dirty="0">
              <a:latin typeface="+mn-lt"/>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D90AABE1-A305-301B-FA30-A9480EC65FA4}"/>
              </a:ext>
            </a:extLst>
          </p:cNvPr>
          <p:cNvSpPr>
            <a:spLocks noGrp="1"/>
          </p:cNvSpPr>
          <p:nvPr>
            <p:ph type="sldNum" sz="quarter" idx="5"/>
          </p:nvPr>
        </p:nvSpPr>
        <p:spPr/>
        <p:txBody>
          <a:bodyPr/>
          <a:lstStyle/>
          <a:p>
            <a:fld id="{5AD24167-57B9-4804-9CD0-9BC91467B97F}" type="slidenum">
              <a:rPr lang="en-US" smtClean="0"/>
              <a:t>53</a:t>
            </a:fld>
            <a:endParaRPr lang="en-US"/>
          </a:p>
        </p:txBody>
      </p:sp>
    </p:spTree>
    <p:extLst>
      <p:ext uri="{BB962C8B-B14F-4D97-AF65-F5344CB8AC3E}">
        <p14:creationId xmlns:p14="http://schemas.microsoft.com/office/powerpoint/2010/main" val="7347162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13FD3-6DC1-3A5D-A600-485852AEE4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EAF160-A53E-779B-C699-731903349EFD}"/>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7E9EE50-54F7-A1FF-052A-EA532AC6519A}"/>
              </a:ext>
            </a:extLst>
          </p:cNvPr>
          <p:cNvSpPr>
            <a:spLocks noGrp="1"/>
          </p:cNvSpPr>
          <p:nvPr>
            <p:ph type="body" idx="1"/>
          </p:nvPr>
        </p:nvSpPr>
        <p:spPr/>
        <p:txBody>
          <a:bodyPr/>
          <a:lstStyle/>
          <a:p>
            <a:pPr marL="0" indent="0" rtl="0" fontAlgn="base">
              <a:buFont typeface="Arial" panose="020B0604020202020204" pitchFamily="34" charset="0"/>
              <a:buNone/>
            </a:pPr>
            <a:endParaRPr lang="en-US" sz="1200" b="0" i="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25EA017-58E8-5A8B-6FAB-C876CC54347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27167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13FD3-6DC1-3A5D-A600-485852AEE4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EAF160-A53E-779B-C699-731903349EFD}"/>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7E9EE50-54F7-A1FF-052A-EA532AC6519A}"/>
              </a:ext>
            </a:extLst>
          </p:cNvPr>
          <p:cNvSpPr>
            <a:spLocks noGrp="1"/>
          </p:cNvSpPr>
          <p:nvPr>
            <p:ph type="body" idx="1"/>
          </p:nvPr>
        </p:nvSpPr>
        <p:spPr/>
        <p:txBody>
          <a:bodyPr/>
          <a:lstStyle/>
          <a:p>
            <a:pPr marL="0" indent="0" rtl="0" fontAlgn="base">
              <a:buFont typeface="Arial" panose="020B0604020202020204" pitchFamily="34" charset="0"/>
              <a:buNone/>
            </a:pPr>
            <a:endParaRPr lang="en-US" sz="1200" b="0" i="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25EA017-58E8-5A8B-6FAB-C876CC54347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2634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This session can be delivered in-person or online </a:t>
            </a:r>
          </a:p>
          <a:p>
            <a:pPr fontAlgn="base"/>
            <a:endParaRPr lang="en-US" dirty="0"/>
          </a:p>
          <a:p>
            <a:pPr fontAlgn="base"/>
            <a:r>
              <a:rPr lang="en-US" dirty="0"/>
              <a:t>Recommended live session Duration: </a:t>
            </a:r>
          </a:p>
          <a:p>
            <a:pPr indent="-171450" fontAlgn="base">
              <a:buFont typeface="Arial" panose="020B0604020202020204" pitchFamily="34" charset="0"/>
              <a:buChar char="•"/>
            </a:pPr>
            <a:r>
              <a:rPr lang="en-US" dirty="0"/>
              <a:t>For a fully synchronous modality: 2.5 to 3 hours</a:t>
            </a:r>
          </a:p>
          <a:p>
            <a:pPr indent="-171450" fontAlgn="base">
              <a:buFont typeface="Arial" panose="020B0604020202020204" pitchFamily="34" charset="0"/>
              <a:buChar char="•"/>
            </a:pPr>
            <a:r>
              <a:rPr lang="en-US" dirty="0"/>
              <a:t>For a blended/hybrid modality: 1 to 1.5 hours</a:t>
            </a:r>
          </a:p>
          <a:p>
            <a:pPr fontAlgn="base"/>
            <a:endParaRPr lang="en-US" dirty="0"/>
          </a:p>
          <a:p>
            <a:pPr fontAlgn="base"/>
            <a:r>
              <a:rPr lang="en-US" dirty="0"/>
              <a:t>Format of this training and recommended time allocation:</a:t>
            </a:r>
          </a:p>
          <a:p>
            <a:pPr indent="-171450" fontAlgn="base">
              <a:lnSpc>
                <a:spcPct val="100000"/>
              </a:lnSpc>
              <a:spcBef>
                <a:spcPts val="600"/>
              </a:spcBef>
              <a:spcAft>
                <a:spcPts val="600"/>
              </a:spcAft>
              <a:buFont typeface="Arial" panose="020B0604020202020204" pitchFamily="34" charset="0"/>
              <a:buChar char="•"/>
            </a:pPr>
            <a:r>
              <a:rPr lang="en-US" dirty="0"/>
              <a:t>Facilitator and participant introductions: &lt;&lt;10 min &gt;&gt;</a:t>
            </a:r>
          </a:p>
          <a:p>
            <a:pPr indent="-171450" fontAlgn="base">
              <a:lnSpc>
                <a:spcPct val="100000"/>
              </a:lnSpc>
              <a:spcBef>
                <a:spcPts val="600"/>
              </a:spcBef>
              <a:spcAft>
                <a:spcPts val="600"/>
              </a:spcAft>
              <a:buFont typeface="Arial" panose="020B0604020202020204" pitchFamily="34" charset="0"/>
              <a:buChar char="•"/>
            </a:pPr>
            <a:r>
              <a:rPr lang="en-US" dirty="0"/>
              <a:t>Setting the context: &lt;&lt;5 min &gt;&gt;</a:t>
            </a:r>
          </a:p>
          <a:p>
            <a:pPr marR="0" lvl="0" indent="-171450" fontAlgn="base">
              <a:lnSpc>
                <a:spcPct val="100000"/>
              </a:lnSpc>
              <a:spcBef>
                <a:spcPts val="600"/>
              </a:spcBef>
              <a:spcAft>
                <a:spcPts val="600"/>
              </a:spcAft>
              <a:buClrTx/>
              <a:buSzTx/>
              <a:buFont typeface="Arial" panose="020B0604020202020204" pitchFamily="34" charset="0"/>
              <a:buChar char="•"/>
              <a:tabLst/>
              <a:defRPr/>
            </a:pPr>
            <a:r>
              <a:rPr lang="en-US" dirty="0"/>
              <a:t>What you need to know: &lt;&lt;30 min &gt;&gt;</a:t>
            </a:r>
          </a:p>
          <a:p>
            <a:pPr marR="0" lvl="0" indent="-171450" fontAlgn="base">
              <a:lnSpc>
                <a:spcPct val="100000"/>
              </a:lnSpc>
              <a:spcBef>
                <a:spcPts val="600"/>
              </a:spcBef>
              <a:spcAft>
                <a:spcPts val="600"/>
              </a:spcAft>
              <a:buClrTx/>
              <a:buSzTx/>
              <a:buFont typeface="Arial" panose="020B0604020202020204" pitchFamily="34" charset="0"/>
              <a:buChar char="•"/>
              <a:tabLst/>
              <a:defRPr/>
            </a:pPr>
            <a:r>
              <a:rPr lang="en-US" dirty="0"/>
              <a:t>Local context insight: &lt;&lt;10 min &gt;&gt;</a:t>
            </a:r>
          </a:p>
          <a:p>
            <a:pPr marR="0" lvl="0" indent="-171450" fontAlgn="base">
              <a:lnSpc>
                <a:spcPct val="100000"/>
              </a:lnSpc>
              <a:spcBef>
                <a:spcPts val="600"/>
              </a:spcBef>
              <a:spcAft>
                <a:spcPts val="600"/>
              </a:spcAft>
              <a:buClrTx/>
              <a:buSzTx/>
              <a:buFont typeface="Arial" panose="020B0604020202020204" pitchFamily="34" charset="0"/>
              <a:buChar char="•"/>
              <a:tabLst/>
              <a:defRPr/>
            </a:pPr>
            <a:r>
              <a:rPr lang="en-US" dirty="0"/>
              <a:t>Knowledge check: &lt;&lt;10 min &gt;&gt;</a:t>
            </a:r>
          </a:p>
          <a:p>
            <a:pPr marR="0" lvl="0" indent="-171450" fontAlgn="base">
              <a:lnSpc>
                <a:spcPct val="100000"/>
              </a:lnSpc>
              <a:spcBef>
                <a:spcPts val="600"/>
              </a:spcBef>
              <a:spcAft>
                <a:spcPts val="600"/>
              </a:spcAft>
              <a:buClrTx/>
              <a:buSzTx/>
              <a:buFont typeface="Arial" panose="020B0604020202020204" pitchFamily="34" charset="0"/>
              <a:buChar char="•"/>
              <a:tabLst/>
              <a:defRPr/>
            </a:pPr>
            <a:r>
              <a:rPr lang="en-US" dirty="0"/>
              <a:t>Practical application activity: &lt;&lt;30 min &gt;&gt;</a:t>
            </a:r>
          </a:p>
          <a:p>
            <a:pPr marR="0" lvl="0" indent="-171450" fontAlgn="base">
              <a:lnSpc>
                <a:spcPct val="100000"/>
              </a:lnSpc>
              <a:spcBef>
                <a:spcPts val="600"/>
              </a:spcBef>
              <a:spcAft>
                <a:spcPts val="600"/>
              </a:spcAft>
              <a:buClrTx/>
              <a:buSzTx/>
              <a:buFont typeface="Arial" panose="020B0604020202020204" pitchFamily="34" charset="0"/>
              <a:buChar char="•"/>
              <a:tabLst/>
              <a:defRPr/>
            </a:pPr>
            <a:r>
              <a:rPr lang="en-US" dirty="0"/>
              <a:t>Wrap-up and next step: &lt;&lt;10 min &gt;&gt;</a:t>
            </a:r>
          </a:p>
          <a:p>
            <a:pPr marR="0" lvl="0" indent="-171450" fontAlgn="base">
              <a:lnSpc>
                <a:spcPct val="100000"/>
              </a:lnSpc>
              <a:spcBef>
                <a:spcPts val="600"/>
              </a:spcBef>
              <a:spcAft>
                <a:spcPts val="600"/>
              </a:spcAft>
              <a:buClrTx/>
              <a:buSzTx/>
              <a:buFont typeface="Arial" panose="020B0604020202020204" pitchFamily="34" charset="0"/>
              <a:buChar char="•"/>
              <a:tabLst/>
              <a:defRPr/>
            </a:pPr>
            <a:endParaRPr lang="en-US" dirty="0"/>
          </a:p>
          <a:p>
            <a:pPr marR="0" lvl="0" indent="0" fontAlgn="base">
              <a:lnSpc>
                <a:spcPct val="100000"/>
              </a:lnSpc>
              <a:spcBef>
                <a:spcPts val="600"/>
              </a:spcBef>
              <a:spcAft>
                <a:spcPts val="600"/>
              </a:spcAft>
              <a:buClrTx/>
              <a:buSzTx/>
              <a:buFont typeface="Arial" panose="020B0604020202020204" pitchFamily="34" charset="0"/>
              <a:buNone/>
              <a:tabLst/>
              <a:defRPr/>
            </a:pPr>
            <a:r>
              <a:rPr lang="en-US" b="1" dirty="0"/>
              <a:t>Note to Facilitator/s</a:t>
            </a:r>
            <a:r>
              <a:rPr lang="en-US" dirty="0"/>
              <a:t>: For a blended/hybrid modality, please remember to remove the slides under the following sections if the participants have covered the material in the self-pace component of the training:</a:t>
            </a:r>
          </a:p>
          <a:p>
            <a:pPr marR="0" lvl="0" indent="-171450" fontAlgn="base">
              <a:lnSpc>
                <a:spcPct val="100000"/>
              </a:lnSpc>
              <a:spcBef>
                <a:spcPts val="600"/>
              </a:spcBef>
              <a:spcAft>
                <a:spcPts val="600"/>
              </a:spcAft>
              <a:buClrTx/>
              <a:buSzTx/>
              <a:buFont typeface="Arial" panose="020B0604020202020204" pitchFamily="34" charset="0"/>
              <a:buChar char="•"/>
              <a:tabLst/>
              <a:defRPr/>
            </a:pPr>
            <a:r>
              <a:rPr lang="en-US" dirty="0"/>
              <a:t>What you need to Know</a:t>
            </a:r>
          </a:p>
          <a:p>
            <a:pPr marR="0" lvl="0" indent="-171450" fontAlgn="base">
              <a:lnSpc>
                <a:spcPct val="100000"/>
              </a:lnSpc>
              <a:spcBef>
                <a:spcPts val="600"/>
              </a:spcBef>
              <a:spcAft>
                <a:spcPts val="600"/>
              </a:spcAft>
              <a:buClrTx/>
              <a:buSzTx/>
              <a:buFont typeface="Arial" panose="020B0604020202020204" pitchFamily="34" charset="0"/>
              <a:buChar char="•"/>
              <a:tabLst/>
              <a:defRPr/>
            </a:pPr>
            <a:r>
              <a:rPr lang="en-US" dirty="0"/>
              <a:t>Local content insight </a:t>
            </a:r>
          </a:p>
          <a:p>
            <a:pPr marR="0" lvl="0" indent="-171450" fontAlgn="base">
              <a:lnSpc>
                <a:spcPct val="100000"/>
              </a:lnSpc>
              <a:spcBef>
                <a:spcPts val="600"/>
              </a:spcBef>
              <a:spcAft>
                <a:spcPts val="600"/>
              </a:spcAft>
              <a:buClrTx/>
              <a:buSzTx/>
              <a:buFont typeface="Arial" panose="020B0604020202020204" pitchFamily="34" charset="0"/>
              <a:buChar char="•"/>
              <a:tabLst/>
              <a:defRPr/>
            </a:pPr>
            <a:r>
              <a:rPr lang="en-US" dirty="0"/>
              <a:t>Knowledge check</a:t>
            </a:r>
          </a:p>
          <a:p>
            <a:endParaRPr lang="en-US" dirty="0"/>
          </a:p>
        </p:txBody>
      </p:sp>
      <p:sp>
        <p:nvSpPr>
          <p:cNvPr id="4" name="Slide Number Placeholder 3"/>
          <p:cNvSpPr>
            <a:spLocks noGrp="1"/>
          </p:cNvSpPr>
          <p:nvPr>
            <p:ph type="sldNum" sz="quarter" idx="5"/>
          </p:nvPr>
        </p:nvSpPr>
        <p:spPr/>
        <p:txBody>
          <a:bodyPr/>
          <a:lstStyle/>
          <a:p>
            <a:fld id="{5AD24167-57B9-4804-9CD0-9BC91467B97F}" type="slidenum">
              <a:rPr lang="en-US" smtClean="0"/>
              <a:t>5</a:t>
            </a:fld>
            <a:endParaRPr lang="en-US"/>
          </a:p>
        </p:txBody>
      </p:sp>
    </p:spTree>
    <p:extLst>
      <p:ext uri="{BB962C8B-B14F-4D97-AF65-F5344CB8AC3E}">
        <p14:creationId xmlns:p14="http://schemas.microsoft.com/office/powerpoint/2010/main" val="11455021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13FD3-6DC1-3A5D-A600-485852AEE4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EAF160-A53E-779B-C699-731903349EFD}"/>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7E9EE50-54F7-A1FF-052A-EA532AC6519A}"/>
              </a:ext>
            </a:extLst>
          </p:cNvPr>
          <p:cNvSpPr>
            <a:spLocks noGrp="1"/>
          </p:cNvSpPr>
          <p:nvPr>
            <p:ph type="body" idx="1"/>
          </p:nvPr>
        </p:nvSpPr>
        <p:spPr/>
        <p:txBody>
          <a:bodyPr/>
          <a:lstStyle/>
          <a:p>
            <a:pPr marL="0" indent="0" rtl="0" fontAlgn="base">
              <a:buFont typeface="Arial" panose="020B0604020202020204" pitchFamily="34" charset="0"/>
              <a:buNone/>
            </a:pPr>
            <a:endParaRPr lang="en-US" sz="1200" b="0" i="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25EA017-58E8-5A8B-6FAB-C876CC54347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88248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algn="l" rtl="0" fontAlgn="base"/>
            <a:endParaRPr lang="en-US" b="0" i="0" u="none">
              <a:solidFill>
                <a:srgbClr val="000000"/>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D24167-57B9-4804-9CD0-9BC91467B97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7141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effectLst/>
              </a:rPr>
              <a:t>Let’s watch this animation together to see how strong data governance protects communities by ensuring data is handled carefully, decisions remain fair, and trust is maintained in AI-driven systems.</a:t>
            </a:r>
          </a:p>
          <a:p>
            <a:pPr>
              <a:buFont typeface="Arial" panose="020B0604020202020204" pitchFamily="34" charset="0"/>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&lt;&lt;Play Video&gt;&gt;</a:t>
            </a:r>
            <a:endParaRPr lang="en-US" dirty="0">
              <a:effectLst/>
              <a:ea typeface="Calibri" panose="020F0502020204030204"/>
              <a:cs typeface="Calibri" panose="020F0502020204030204"/>
            </a:endParaRPr>
          </a:p>
          <a:p>
            <a:endParaRPr lang="en-US" dirty="0">
              <a:effectLst/>
            </a:endParaRPr>
          </a:p>
          <a:p>
            <a:r>
              <a:rPr lang="en-US" dirty="0">
                <a:effectLst/>
              </a:rPr>
              <a:t>&lt;&lt;Click to make the reflection question appear&gt;&gt; </a:t>
            </a:r>
            <a:endParaRPr lang="en-US" dirty="0">
              <a:effectLst/>
              <a:ea typeface="Calibri"/>
              <a:cs typeface="Calibri"/>
            </a:endParaRPr>
          </a:p>
          <a:p>
            <a:endParaRPr lang="en-US" dirty="0">
              <a:effectLst/>
            </a:endParaRPr>
          </a:p>
          <a:p>
            <a:r>
              <a:rPr lang="en-US" b="1" dirty="0">
                <a:effectLst/>
              </a:rPr>
              <a:t>Reflection Question:</a:t>
            </a:r>
            <a:endParaRPr lang="en-US" b="1" dirty="0">
              <a:effectLs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Answer Options:</a:t>
            </a:r>
            <a:endParaRPr lang="en-US" dirty="0">
              <a:ea typeface="Calibri"/>
              <a:cs typeface="Calibri"/>
            </a:endParaRPr>
          </a:p>
          <a:p>
            <a:r>
              <a:rPr lang="en-US" dirty="0">
                <a:effectLst/>
              </a:rPr>
              <a:t>A. Because even small gaps or inconsistencies in data can quietly influence how AI interprets needs and priorities.*  </a:t>
            </a:r>
            <a:endParaRPr lang="en-US" dirty="0">
              <a:effectLst/>
              <a:ea typeface="Calibri"/>
              <a:cs typeface="Calibri"/>
            </a:endParaRPr>
          </a:p>
          <a:p>
            <a:endParaRPr lang="en-US" dirty="0">
              <a:effectLst/>
            </a:endParaRPr>
          </a:p>
          <a:p>
            <a:r>
              <a:rPr lang="en-US" dirty="0">
                <a:effectLst/>
              </a:rPr>
              <a:t>B. Because governance helps teams stay aligned on workflows, reducing internal confusion when adopting new tools.  </a:t>
            </a:r>
            <a:endParaRPr lang="en-US" dirty="0">
              <a:effectLst/>
              <a:ea typeface="Calibri"/>
              <a:cs typeface="Calibri"/>
            </a:endParaRPr>
          </a:p>
          <a:p>
            <a:endParaRPr lang="en-US" dirty="0">
              <a:effectLst/>
            </a:endParaRPr>
          </a:p>
          <a:p>
            <a:r>
              <a:rPr lang="en-US" dirty="0">
                <a:effectLst/>
              </a:rPr>
              <a:t>C. Because having clear structures around data storage and access prevents misuse during digital transformation.  </a:t>
            </a:r>
            <a:endParaRPr lang="en-US" dirty="0">
              <a:effectLst/>
              <a:ea typeface="Calibri"/>
              <a:cs typeface="Calibri"/>
            </a:endParaRPr>
          </a:p>
          <a:p>
            <a:endParaRPr lang="en-US" dirty="0">
              <a:effectLst/>
            </a:endParaRPr>
          </a:p>
          <a:p>
            <a:r>
              <a:rPr lang="en-US" dirty="0">
                <a:effectLst/>
              </a:rPr>
              <a:t>D. Because well-organized data makes AI tools easier to integrate across multiple departments. </a:t>
            </a:r>
            <a:endParaRPr lang="en-US" dirty="0">
              <a:effectLst/>
              <a:ea typeface="Calibri"/>
              <a:cs typeface="Calibri"/>
            </a:endParaRPr>
          </a:p>
          <a:p>
            <a:endParaRPr lang="en-US" dirty="0">
              <a:effectLst/>
            </a:endParaRPr>
          </a:p>
          <a:p>
            <a:r>
              <a:rPr lang="en-US" dirty="0">
                <a:effectLst/>
              </a:rPr>
              <a:t>&lt;&lt;Feedback for Correct Answer&gt;&gt; </a:t>
            </a:r>
            <a:endParaRPr lang="en-US" dirty="0">
              <a:effectLst/>
              <a:ea typeface="Calibri"/>
              <a:cs typeface="Calibri"/>
            </a:endParaRPr>
          </a:p>
          <a:p>
            <a:endParaRPr lang="en-US" dirty="0">
              <a:effectLst/>
            </a:endParaRPr>
          </a:p>
          <a:p>
            <a:r>
              <a:rPr lang="en-US" dirty="0">
                <a:effectLst/>
              </a:rPr>
              <a:t>Yes. The biggest reason governance comes first is its impact on people: when data is inconsistent, incomplete, or poorly protected, the AI built on top of it can unintentionally distort decisions that directly affect communities. </a:t>
            </a:r>
            <a:endParaRPr lang="en-US" dirty="0">
              <a:effectLst/>
              <a:ea typeface="Calibri"/>
              <a:cs typeface="Calibri"/>
            </a:endParaRPr>
          </a:p>
          <a:p>
            <a:endParaRPr lang="en-US" dirty="0">
              <a:effectLst/>
            </a:endParaRPr>
          </a:p>
          <a:p>
            <a:r>
              <a:rPr lang="en-US" dirty="0">
                <a:effectLst/>
              </a:rPr>
              <a:t>&lt;&lt;Feedback for Incorrect Answers&gt;&gt; </a:t>
            </a:r>
            <a:endParaRPr lang="en-US" dirty="0">
              <a:effectLst/>
              <a:ea typeface="Calibri"/>
              <a:cs typeface="Calibri"/>
            </a:endParaRPr>
          </a:p>
          <a:p>
            <a:endParaRPr lang="en-US" dirty="0">
              <a:effectLst/>
            </a:endParaRPr>
          </a:p>
          <a:p>
            <a:r>
              <a:rPr lang="en-US" dirty="0">
                <a:effectLst/>
              </a:rPr>
              <a:t>Good reflections - each option touches on real benefits of governance.  But the primary reason it comes first is that weak data foundations can subtly and significantly distort how AI understands needs, risks, and vulnerabilities. </a:t>
            </a:r>
            <a:endParaRPr lang="en-US" dirty="0">
              <a:effectLst/>
              <a:ea typeface="Calibri"/>
              <a:cs typeface="Calibri"/>
            </a:endParaRPr>
          </a:p>
        </p:txBody>
      </p:sp>
      <p:sp>
        <p:nvSpPr>
          <p:cNvPr id="4" name="Slide Number Placeholder 3"/>
          <p:cNvSpPr>
            <a:spLocks noGrp="1"/>
          </p:cNvSpPr>
          <p:nvPr>
            <p:ph type="sldNum" sz="quarter" idx="5"/>
          </p:nvPr>
        </p:nvSpPr>
        <p:spPr/>
        <p:txBody>
          <a:bodyPr/>
          <a:lstStyle/>
          <a:p>
            <a:fld id="{5AD24167-57B9-4804-9CD0-9BC91467B97F}" type="slidenum">
              <a:rPr lang="en-US" smtClean="0"/>
              <a:t>7</a:t>
            </a:fld>
            <a:endParaRPr lang="en-US"/>
          </a:p>
        </p:txBody>
      </p:sp>
    </p:spTree>
    <p:extLst>
      <p:ext uri="{BB962C8B-B14F-4D97-AF65-F5344CB8AC3E}">
        <p14:creationId xmlns:p14="http://schemas.microsoft.com/office/powerpoint/2010/main" val="2741935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prstClr val="white"/>
              </a:solidFill>
              <a:effectLst/>
              <a:uLnTx/>
              <a:uFillTx/>
              <a:latin typeface="Segoe UI Black" panose="020B0502040204020203" pitchFamily="34" charset="0"/>
              <a:ea typeface="+mn-ea"/>
              <a:cs typeface="Segoe UI Black" panose="020B05020402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p:txBody>
      </p:sp>
      <p:sp>
        <p:nvSpPr>
          <p:cNvPr id="4" name="Slide Number Placeholder 3"/>
          <p:cNvSpPr>
            <a:spLocks noGrp="1"/>
          </p:cNvSpPr>
          <p:nvPr>
            <p:ph type="sldNum" sz="quarter" idx="5"/>
          </p:nvPr>
        </p:nvSpPr>
        <p:spPr/>
        <p:txBody>
          <a:bodyPr/>
          <a:lstStyle/>
          <a:p>
            <a:fld id="{5AD24167-57B9-4804-9CD0-9BC91467B97F}" type="slidenum">
              <a:rPr lang="en-US" smtClean="0"/>
              <a:t>10</a:t>
            </a:fld>
            <a:endParaRPr lang="en-US"/>
          </a:p>
        </p:txBody>
      </p:sp>
    </p:spTree>
    <p:extLst>
      <p:ext uri="{BB962C8B-B14F-4D97-AF65-F5344CB8AC3E}">
        <p14:creationId xmlns:p14="http://schemas.microsoft.com/office/powerpoint/2010/main" val="885666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Which statement most accurately captures the link between data governance and ethical AI?</a:t>
            </a:r>
            <a:endParaRPr lang="en-GB" dirty="0"/>
          </a:p>
          <a:p>
            <a:pPr marL="228600" indent="-228600">
              <a:buAutoNum type="alphaUcPeriod"/>
            </a:pPr>
            <a:r>
              <a:rPr lang="en-GB" dirty="0"/>
              <a:t>Ethical AI emerges naturally once models are trained on large datasets, regardless of their quality.</a:t>
            </a:r>
            <a:endParaRPr lang="en-US" dirty="0"/>
          </a:p>
          <a:p>
            <a:pPr marL="228600" indent="-228600">
              <a:buAutoNum type="alphaUcPeriod"/>
            </a:pPr>
            <a:r>
              <a:rPr lang="en-GB" dirty="0"/>
              <a:t>Strong data governance ensures that AI systems rely on accurate, responsibly sourced data and remain transparent, explainable, and under human oversight.</a:t>
            </a:r>
            <a:endParaRPr lang="en-US" dirty="0"/>
          </a:p>
          <a:p>
            <a:pPr marL="228600" indent="-228600">
              <a:buAutoNum type="alphaUcPeriod"/>
            </a:pPr>
            <a:r>
              <a:rPr lang="en-GB" dirty="0"/>
              <a:t>Ethical AI requires minimizing human involvement so that decisions remain purely algorithmic.</a:t>
            </a:r>
            <a:endParaRPr lang="en-US" dirty="0"/>
          </a:p>
          <a:p>
            <a:pPr marL="228600" indent="-228600">
              <a:buAutoNum type="alphaUcPeriod"/>
            </a:pPr>
            <a:r>
              <a:rPr lang="en-GB" dirty="0"/>
              <a:t>If AI is regulated by GDPR or national laws, data governance practices become optional.</a:t>
            </a:r>
            <a:endParaRPr lang="en-US" dirty="0"/>
          </a:p>
          <a:p>
            <a:endParaRPr lang="en-US" dirty="0"/>
          </a:p>
          <a:p>
            <a:r>
              <a:rPr lang="en-US" dirty="0"/>
              <a:t>Correct Answer: B</a:t>
            </a:r>
            <a:endParaRPr lang="en-US" dirty="0">
              <a:ea typeface="Calibri"/>
              <a:cs typeface="Calibri"/>
            </a:endParaRPr>
          </a:p>
          <a:p>
            <a:endParaRPr lang="en-US" dirty="0"/>
          </a:p>
          <a:p>
            <a:r>
              <a:rPr lang="en-US" dirty="0"/>
              <a:t>&lt;&lt;Feedback for Correct Answer&gt;&gt; </a:t>
            </a:r>
            <a:endParaRPr lang="en-US" dirty="0">
              <a:ea typeface="Calibri"/>
              <a:cs typeface="Calibri"/>
            </a:endParaRPr>
          </a:p>
          <a:p>
            <a:r>
              <a:rPr lang="en-US" dirty="0"/>
              <a:t>Correct. Ethical AI depends on trustworthy data, human oversight, transparency, and safeguards that protect dignity and prevent harm all supported by strong data governance. </a:t>
            </a:r>
          </a:p>
          <a:p>
            <a:endParaRPr lang="en-US" dirty="0"/>
          </a:p>
          <a:p>
            <a:r>
              <a:rPr lang="en-US" dirty="0"/>
              <a:t>&lt;&lt;Feedback for Incorrect Answers&gt;&gt; </a:t>
            </a:r>
            <a:endParaRPr lang="en-US" dirty="0">
              <a:ea typeface="Calibri"/>
              <a:cs typeface="Calibri"/>
            </a:endParaRPr>
          </a:p>
          <a:p>
            <a:r>
              <a:rPr lang="en-US" dirty="0"/>
              <a:t>Not quite. Ethical AI is impossible without disciplined governance of data quality, representation, oversight, and protection even when regulations exist or large datasets are used. </a:t>
            </a:r>
          </a:p>
        </p:txBody>
      </p:sp>
      <p:sp>
        <p:nvSpPr>
          <p:cNvPr id="4" name="Slide Number Placeholder 3"/>
          <p:cNvSpPr>
            <a:spLocks noGrp="1"/>
          </p:cNvSpPr>
          <p:nvPr>
            <p:ph type="sldNum" sz="quarter" idx="5"/>
          </p:nvPr>
        </p:nvSpPr>
        <p:spPr/>
        <p:txBody>
          <a:bodyPr/>
          <a:lstStyle/>
          <a:p>
            <a:fld id="{5AD24167-57B9-4804-9CD0-9BC91467B97F}" type="slidenum">
              <a:rPr lang="en-US" smtClean="0"/>
              <a:t>11</a:t>
            </a:fld>
            <a:endParaRPr lang="en-US"/>
          </a:p>
        </p:txBody>
      </p:sp>
    </p:spTree>
    <p:extLst>
      <p:ext uri="{BB962C8B-B14F-4D97-AF65-F5344CB8AC3E}">
        <p14:creationId xmlns:p14="http://schemas.microsoft.com/office/powerpoint/2010/main" val="2134458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Why Data Governance Matters</a:t>
            </a:r>
            <a:endParaRPr lang="en-GB" dirty="0"/>
          </a:p>
          <a:p>
            <a:endParaRPr lang="en-US" dirty="0"/>
          </a:p>
          <a:p>
            <a:r>
              <a:rPr lang="en-US" dirty="0"/>
              <a:t>Data is the backbone of digital transformation, but its value can only be realized when it is properly structured, governed, and harnessed. When organizations dive into data work without first establishing a solid governance foundation, the risks multiply quickly. Inconsistent, outdated, or inaccurate data, and the inability to safeguard sensitive information, can undermine even the most well-intentioned digital initiatives. These gaps open the door to misuse, exploitation, missed opportunities, and poor decision-making.</a:t>
            </a:r>
          </a:p>
          <a:p>
            <a:endParaRPr lang="en-US" dirty="0"/>
          </a:p>
          <a:p>
            <a:r>
              <a:rPr lang="en-US" dirty="0"/>
              <a:t>As nonprofits increasingly depend on data analytics to improve programming, operations, and inform strategic decisions at every level of the organization, strong data governance is no longer optional; it is essential. It ensures that data is reliable, protected, and used responsibly, laying the groundwork for more intelligent decisions, stronger programs, and greater impact and accountability.</a:t>
            </a:r>
          </a:p>
        </p:txBody>
      </p:sp>
      <p:sp>
        <p:nvSpPr>
          <p:cNvPr id="4" name="Slide Number Placeholder 3"/>
          <p:cNvSpPr>
            <a:spLocks noGrp="1"/>
          </p:cNvSpPr>
          <p:nvPr>
            <p:ph type="sldNum" sz="quarter" idx="5"/>
          </p:nvPr>
        </p:nvSpPr>
        <p:spPr/>
        <p:txBody>
          <a:bodyPr/>
          <a:lstStyle/>
          <a:p>
            <a:fld id="{5AD24167-57B9-4804-9CD0-9BC91467B97F}" type="slidenum">
              <a:rPr lang="en-US" smtClean="0"/>
              <a:t>12</a:t>
            </a:fld>
            <a:endParaRPr lang="en-US"/>
          </a:p>
        </p:txBody>
      </p:sp>
    </p:spTree>
    <p:extLst>
      <p:ext uri="{BB962C8B-B14F-4D97-AF65-F5344CB8AC3E}">
        <p14:creationId xmlns:p14="http://schemas.microsoft.com/office/powerpoint/2010/main" val="4242057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9.xml"/><Relationship Id="rId4" Type="http://schemas.openxmlformats.org/officeDocument/2006/relationships/image" Target="../media/image7.emf"/></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9.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66AED-A890-D76C-FBB6-7C2C4434D60C}"/>
              </a:ext>
            </a:extLst>
          </p:cNvPr>
          <p:cNvSpPr>
            <a:spLocks noGrp="1"/>
          </p:cNvSpPr>
          <p:nvPr>
            <p:ph type="ctrTitle" hasCustomPrompt="1"/>
          </p:nvPr>
        </p:nvSpPr>
        <p:spPr>
          <a:xfrm>
            <a:off x="685800" y="2249424"/>
            <a:ext cx="9144000" cy="3383280"/>
          </a:xfrm>
          <a:prstGeom prst="rect">
            <a:avLst/>
          </a:prstGeom>
        </p:spPr>
        <p:txBody>
          <a:bodyPr anchor="ctr" anchorCtr="0"/>
          <a:lstStyle>
            <a:lvl1pPr algn="l" defTabSz="914400" rtl="0" eaLnBrk="1" latinLnBrk="0" hangingPunct="1">
              <a:lnSpc>
                <a:spcPts val="7000"/>
              </a:lnSpc>
              <a:spcBef>
                <a:spcPct val="0"/>
              </a:spcBef>
              <a:buNone/>
              <a:defRPr lang="en-US" sz="8000" b="1" i="0" kern="1200" dirty="0">
                <a:solidFill>
                  <a:schemeClr val="bg1"/>
                </a:solidFill>
                <a:effectLst/>
                <a:latin typeface="Segoe UI Black" panose="020B0502040204020203" pitchFamily="34" charset="0"/>
                <a:ea typeface="+mj-ea"/>
                <a:cs typeface="Segoe UI Black" panose="020B0502040204020203" pitchFamily="34" charset="0"/>
              </a:defRPr>
            </a:lvl1pPr>
          </a:lstStyle>
          <a:p>
            <a:r>
              <a:rPr lang="en-US"/>
              <a:t>CLICK TO </a:t>
            </a:r>
            <a:br>
              <a:rPr lang="en-US"/>
            </a:br>
            <a:r>
              <a:rPr lang="en-US"/>
              <a:t>ADD TITLE</a:t>
            </a:r>
          </a:p>
        </p:txBody>
      </p:sp>
      <p:sp>
        <p:nvSpPr>
          <p:cNvPr id="4" name="Text Placeholder 3">
            <a:extLst>
              <a:ext uri="{FF2B5EF4-FFF2-40B4-BE49-F238E27FC236}">
                <a16:creationId xmlns:a16="http://schemas.microsoft.com/office/drawing/2014/main" id="{233B5A41-1E1A-75FE-9551-627B657704CD}"/>
              </a:ext>
            </a:extLst>
          </p:cNvPr>
          <p:cNvSpPr>
            <a:spLocks noGrp="1"/>
          </p:cNvSpPr>
          <p:nvPr>
            <p:ph type="body" sz="quarter" idx="10" hasCustomPrompt="1"/>
          </p:nvPr>
        </p:nvSpPr>
        <p:spPr>
          <a:xfrm>
            <a:off x="6038849" y="6354410"/>
            <a:ext cx="5915025" cy="438150"/>
          </a:xfrm>
          <a:prstGeom prst="rect">
            <a:avLst/>
          </a:prstGeom>
        </p:spPr>
        <p:txBody>
          <a:bodyPr/>
          <a:lstStyle>
            <a:lvl1pPr algn="r">
              <a:buNone/>
              <a:defRPr sz="1800" b="1">
                <a:solidFill>
                  <a:schemeClr val="bg1"/>
                </a:solidFill>
                <a:latin typeface="Segoe UI" panose="020B0502040204020203" pitchFamily="34" charset="0"/>
                <a:cs typeface="Segoe UI" panose="020B0502040204020203" pitchFamily="34" charset="0"/>
              </a:defRPr>
            </a:lvl1pPr>
          </a:lstStyle>
          <a:p>
            <a:pPr lvl="0"/>
            <a:r>
              <a:rPr lang="en-US"/>
              <a:t>CLICK TO EDIT MASTER TEXT STYLES</a:t>
            </a:r>
          </a:p>
        </p:txBody>
      </p:sp>
    </p:spTree>
    <p:extLst>
      <p:ext uri="{BB962C8B-B14F-4D97-AF65-F5344CB8AC3E}">
        <p14:creationId xmlns:p14="http://schemas.microsoft.com/office/powerpoint/2010/main" val="3532442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9CF9EE9-6FA7-AB87-B557-2858CEEBA32A}"/>
              </a:ext>
            </a:extLst>
          </p:cNvPr>
          <p:cNvPicPr>
            <a:picLocks noChangeAspect="1"/>
          </p:cNvPicPr>
          <p:nvPr userDrawn="1"/>
        </p:nvPicPr>
        <p:blipFill>
          <a:blip r:embed="rId2">
            <a:alphaModFix amt="26000"/>
          </a:blip>
          <a:stretch>
            <a:fillRect/>
          </a:stretch>
        </p:blipFill>
        <p:spPr>
          <a:xfrm>
            <a:off x="-65011" y="-1157224"/>
            <a:ext cx="12322022" cy="9172447"/>
          </a:xfrm>
          <a:prstGeom prst="rect">
            <a:avLst/>
          </a:prstGeom>
        </p:spPr>
      </p:pic>
      <p:sp>
        <p:nvSpPr>
          <p:cNvPr id="4" name="Title 1">
            <a:extLst>
              <a:ext uri="{FF2B5EF4-FFF2-40B4-BE49-F238E27FC236}">
                <a16:creationId xmlns:a16="http://schemas.microsoft.com/office/drawing/2014/main" id="{A33DAE03-2CCF-9471-ED24-9D83F59A3741}"/>
              </a:ext>
            </a:extLst>
          </p:cNvPr>
          <p:cNvSpPr txBox="1">
            <a:spLocks/>
          </p:cNvSpPr>
          <p:nvPr userDrawn="1"/>
        </p:nvSpPr>
        <p:spPr>
          <a:xfrm>
            <a:off x="625258" y="574709"/>
            <a:ext cx="10046918" cy="701132"/>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a:ln>
                  <a:noFill/>
                </a:ln>
                <a:solidFill>
                  <a:srgbClr val="007B9A"/>
                </a:solidFill>
                <a:effectLst/>
                <a:uLnTx/>
                <a:uFillTx/>
                <a:latin typeface="Segoe UI Black"/>
                <a:ea typeface="Segoe UI Black"/>
                <a:cs typeface="Segoe UI Black" panose="020B0502040204020203" pitchFamily="34" charset="0"/>
              </a:rPr>
              <a:t>KNOWLEDGE CHECK</a:t>
            </a:r>
          </a:p>
        </p:txBody>
      </p:sp>
      <p:sp>
        <p:nvSpPr>
          <p:cNvPr id="5" name="Content Placeholder 2">
            <a:extLst>
              <a:ext uri="{FF2B5EF4-FFF2-40B4-BE49-F238E27FC236}">
                <a16:creationId xmlns:a16="http://schemas.microsoft.com/office/drawing/2014/main" id="{4668083A-17DD-5EE9-F76D-0CD66922D40E}"/>
              </a:ext>
            </a:extLst>
          </p:cNvPr>
          <p:cNvSpPr txBox="1">
            <a:spLocks/>
          </p:cNvSpPr>
          <p:nvPr userDrawn="1"/>
        </p:nvSpPr>
        <p:spPr>
          <a:xfrm>
            <a:off x="625257" y="1612683"/>
            <a:ext cx="10652343" cy="4351338"/>
          </a:xfrm>
          <a:prstGeom prst="rect">
            <a:avLst/>
          </a:prstGeom>
        </p:spPr>
        <p:txBody>
          <a:bodyPr lIns="0" tIns="45720" rIns="216000" bIns="45720" numCol="1" spcCol="360000" anchor="t">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US" sz="2000">
                <a:solidFill>
                  <a:srgbClr val="01344B"/>
                </a:solidFill>
                <a:latin typeface="Segoe UI"/>
                <a:cs typeface="Segoe UI"/>
              </a:rPr>
              <a:t>Test your understanding before moving on!</a:t>
            </a:r>
          </a:p>
        </p:txBody>
      </p:sp>
      <p:pic>
        <p:nvPicPr>
          <p:cNvPr id="6" name="Picture 5">
            <a:extLst>
              <a:ext uri="{FF2B5EF4-FFF2-40B4-BE49-F238E27FC236}">
                <a16:creationId xmlns:a16="http://schemas.microsoft.com/office/drawing/2014/main" id="{52C3606F-9FDE-B624-AC63-AFB61806D83B}"/>
              </a:ext>
            </a:extLst>
          </p:cNvPr>
          <p:cNvPicPr>
            <a:picLocks noChangeAspect="1"/>
          </p:cNvPicPr>
          <p:nvPr userDrawn="1"/>
        </p:nvPicPr>
        <p:blipFill>
          <a:blip r:embed="rId3"/>
          <a:stretch>
            <a:fillRect/>
          </a:stretch>
        </p:blipFill>
        <p:spPr>
          <a:xfrm>
            <a:off x="8115300" y="0"/>
            <a:ext cx="4076700" cy="2451100"/>
          </a:xfrm>
          <a:prstGeom prst="rect">
            <a:avLst/>
          </a:prstGeom>
        </p:spPr>
      </p:pic>
      <p:pic>
        <p:nvPicPr>
          <p:cNvPr id="2" name="Picture 1">
            <a:extLst>
              <a:ext uri="{FF2B5EF4-FFF2-40B4-BE49-F238E27FC236}">
                <a16:creationId xmlns:a16="http://schemas.microsoft.com/office/drawing/2014/main" id="{8B6B2682-5347-F537-13C9-01E863B58948}"/>
              </a:ext>
            </a:extLst>
          </p:cNvPr>
          <p:cNvPicPr>
            <a:picLocks noChangeAspect="1"/>
          </p:cNvPicPr>
          <p:nvPr userDrawn="1"/>
        </p:nvPicPr>
        <p:blipFill>
          <a:blip r:embed="rId4"/>
          <a:stretch>
            <a:fillRect/>
          </a:stretch>
        </p:blipFill>
        <p:spPr>
          <a:xfrm>
            <a:off x="0" y="5006651"/>
            <a:ext cx="12192000" cy="1875692"/>
          </a:xfrm>
          <a:prstGeom prst="rect">
            <a:avLst/>
          </a:prstGeom>
        </p:spPr>
      </p:pic>
    </p:spTree>
    <p:extLst>
      <p:ext uri="{BB962C8B-B14F-4D97-AF65-F5344CB8AC3E}">
        <p14:creationId xmlns:p14="http://schemas.microsoft.com/office/powerpoint/2010/main" val="28348946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C3606F-9FDE-B624-AC63-AFB61806D83B}"/>
              </a:ext>
            </a:extLst>
          </p:cNvPr>
          <p:cNvPicPr>
            <a:picLocks noChangeAspect="1"/>
          </p:cNvPicPr>
          <p:nvPr userDrawn="1"/>
        </p:nvPicPr>
        <p:blipFill>
          <a:blip r:embed="rId2"/>
          <a:stretch>
            <a:fillRect/>
          </a:stretch>
        </p:blipFill>
        <p:spPr>
          <a:xfrm>
            <a:off x="8115300" y="0"/>
            <a:ext cx="4076700" cy="2451100"/>
          </a:xfrm>
          <a:prstGeom prst="rect">
            <a:avLst/>
          </a:prstGeom>
        </p:spPr>
      </p:pic>
      <p:pic>
        <p:nvPicPr>
          <p:cNvPr id="2" name="Picture 1">
            <a:extLst>
              <a:ext uri="{FF2B5EF4-FFF2-40B4-BE49-F238E27FC236}">
                <a16:creationId xmlns:a16="http://schemas.microsoft.com/office/drawing/2014/main" id="{F907572A-993D-D5A6-0049-036D00C05F09}"/>
              </a:ext>
            </a:extLst>
          </p:cNvPr>
          <p:cNvPicPr>
            <a:picLocks noChangeAspect="1"/>
          </p:cNvPicPr>
          <p:nvPr userDrawn="1"/>
        </p:nvPicPr>
        <p:blipFill>
          <a:blip r:embed="rId3"/>
          <a:stretch>
            <a:fillRect/>
          </a:stretch>
        </p:blipFill>
        <p:spPr>
          <a:xfrm>
            <a:off x="0" y="5006651"/>
            <a:ext cx="12192000" cy="1875692"/>
          </a:xfrm>
          <a:prstGeom prst="rect">
            <a:avLst/>
          </a:prstGeom>
        </p:spPr>
      </p:pic>
    </p:spTree>
    <p:extLst>
      <p:ext uri="{BB962C8B-B14F-4D97-AF65-F5344CB8AC3E}">
        <p14:creationId xmlns:p14="http://schemas.microsoft.com/office/powerpoint/2010/main" val="31302877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tx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3E7DC5A-B238-8AB7-2EF4-08976CFFFE65}"/>
              </a:ext>
            </a:extLst>
          </p:cNvPr>
          <p:cNvPicPr>
            <a:picLocks noChangeAspect="1"/>
          </p:cNvPicPr>
          <p:nvPr userDrawn="1"/>
        </p:nvPicPr>
        <p:blipFill>
          <a:blip r:embed="rId2"/>
          <a:srcRect l="8953" t="14692" r="39869" b="24872"/>
          <a:stretch>
            <a:fillRect/>
          </a:stretch>
        </p:blipFill>
        <p:spPr>
          <a:xfrm>
            <a:off x="-84000" y="0"/>
            <a:ext cx="12276000" cy="6840000"/>
          </a:xfrm>
          <a:prstGeom prst="rect">
            <a:avLst/>
          </a:prstGeom>
        </p:spPr>
      </p:pic>
    </p:spTree>
    <p:extLst>
      <p:ext uri="{BB962C8B-B14F-4D97-AF65-F5344CB8AC3E}">
        <p14:creationId xmlns:p14="http://schemas.microsoft.com/office/powerpoint/2010/main" val="34896202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3EDCAD7-A6FA-F15B-2DB3-54BD5487D5C7}"/>
              </a:ext>
            </a:extLst>
          </p:cNvPr>
          <p:cNvPicPr>
            <a:picLocks noChangeAspect="1"/>
          </p:cNvPicPr>
          <p:nvPr userDrawn="1"/>
        </p:nvPicPr>
        <p:blipFill>
          <a:blip r:embed="rId2"/>
          <a:stretch>
            <a:fillRect/>
          </a:stretch>
        </p:blipFill>
        <p:spPr>
          <a:xfrm>
            <a:off x="8115300" y="0"/>
            <a:ext cx="4076700" cy="2451100"/>
          </a:xfrm>
          <a:prstGeom prst="rect">
            <a:avLst/>
          </a:prstGeom>
        </p:spPr>
      </p:pic>
    </p:spTree>
    <p:extLst>
      <p:ext uri="{BB962C8B-B14F-4D97-AF65-F5344CB8AC3E}">
        <p14:creationId xmlns:p14="http://schemas.microsoft.com/office/powerpoint/2010/main" val="16365075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56664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7C5B7-D155-EE13-9D24-8349902E0337}"/>
              </a:ext>
            </a:extLst>
          </p:cNvPr>
          <p:cNvSpPr>
            <a:spLocks noGrp="1"/>
          </p:cNvSpPr>
          <p:nvPr>
            <p:ph type="title" hasCustomPrompt="1"/>
          </p:nvPr>
        </p:nvSpPr>
        <p:spPr>
          <a:xfrm>
            <a:off x="621792" y="685800"/>
            <a:ext cx="10049256" cy="704088"/>
          </a:xfrm>
        </p:spPr>
        <p:txBody>
          <a:bodyPr lIns="0" tIns="0" bIns="91440" anchor="t" anchorCtr="0">
            <a:normAutofit/>
          </a:bodyPr>
          <a:lstStyle>
            <a:lvl1pPr algn="l" defTabSz="914400" rtl="0" eaLnBrk="1" latinLnBrk="0" hangingPunct="1">
              <a:lnSpc>
                <a:spcPct val="90000"/>
              </a:lnSpc>
              <a:spcBef>
                <a:spcPct val="0"/>
              </a:spcBef>
              <a:buNone/>
              <a:defRPr lang="en-US" sz="4000" b="1" i="0" kern="1200" dirty="0">
                <a:solidFill>
                  <a:srgbClr val="007B9A"/>
                </a:solidFill>
                <a:effectLst/>
                <a:latin typeface="Segoe UI Black" panose="020B0502040204020203" pitchFamily="34" charset="0"/>
                <a:ea typeface="+mj-ea"/>
                <a:cs typeface="Segoe UI Black" panose="020B0502040204020203" pitchFamily="34" charset="0"/>
              </a:defRPr>
            </a:lvl1pPr>
          </a:lstStyle>
          <a:p>
            <a:r>
              <a:rPr lang="en-US" sz="4400" b="1">
                <a:solidFill>
                  <a:srgbClr val="007B9A"/>
                </a:solidFill>
                <a:effectLst/>
                <a:latin typeface="Segoe UI Black" panose="020B0502040204020203" pitchFamily="34" charset="0"/>
                <a:cs typeface="Segoe UI Black" panose="020B0502040204020203" pitchFamily="34" charset="0"/>
              </a:rPr>
              <a:t>TITLE (LEVEL 1) GOES HERE</a:t>
            </a:r>
            <a:endParaRPr lang="en-US"/>
          </a:p>
        </p:txBody>
      </p:sp>
      <p:sp>
        <p:nvSpPr>
          <p:cNvPr id="3" name="Content Placeholder 2">
            <a:extLst>
              <a:ext uri="{FF2B5EF4-FFF2-40B4-BE49-F238E27FC236}">
                <a16:creationId xmlns:a16="http://schemas.microsoft.com/office/drawing/2014/main" id="{96874525-0CE0-EC67-DEDD-5FAE98C4D85C}"/>
              </a:ext>
            </a:extLst>
          </p:cNvPr>
          <p:cNvSpPr>
            <a:spLocks noGrp="1"/>
          </p:cNvSpPr>
          <p:nvPr>
            <p:ph idx="1"/>
          </p:nvPr>
        </p:nvSpPr>
        <p:spPr>
          <a:xfrm>
            <a:off x="621792" y="1609344"/>
            <a:ext cx="10049256" cy="4351338"/>
          </a:xfrm>
        </p:spPr>
        <p:txBody>
          <a:bodyPr lIns="0" tIns="45720" rIns="228600" bIns="45720">
            <a:normAutofit/>
          </a:bodyPr>
          <a:lstStyle>
            <a:lvl1pPr marL="0" indent="0" algn="l" defTabSz="914400" rtl="0" eaLnBrk="1" latinLnBrk="0" hangingPunct="1">
              <a:lnSpc>
                <a:spcPct val="110000"/>
              </a:lnSpc>
              <a:spcBef>
                <a:spcPts val="0"/>
              </a:spcBef>
              <a:spcAft>
                <a:spcPts val="1600"/>
              </a:spcAft>
              <a:buFont typeface="Arial" panose="020B0604020202020204" pitchFamily="34" charset="0"/>
              <a:buNone/>
              <a:defRPr lang="en-US" sz="2200" b="0" i="0" kern="1200" dirty="0">
                <a:solidFill>
                  <a:srgbClr val="01344B"/>
                </a:solidFill>
                <a:effectLst/>
                <a:latin typeface="Segoe UI" panose="020B0502040204020203" pitchFamily="34" charset="0"/>
                <a:ea typeface="+mn-ea"/>
                <a:cs typeface="Segoe UI" panose="020B0502040204020203" pitchFamily="34" charset="0"/>
              </a:defRPr>
            </a:lvl1pPr>
            <a:lvl2pPr>
              <a:defRPr sz="2200" b="0" i="0">
                <a:solidFill>
                  <a:srgbClr val="01344B"/>
                </a:solidFill>
                <a:latin typeface="Segoe UI" panose="020B0502040204020203" pitchFamily="34" charset="0"/>
                <a:cs typeface="Segoe UI" panose="020B0502040204020203" pitchFamily="34" charset="0"/>
              </a:defRPr>
            </a:lvl2pPr>
            <a:lvl3pPr>
              <a:defRPr sz="2200" b="0" i="0">
                <a:solidFill>
                  <a:srgbClr val="01344B"/>
                </a:solidFill>
                <a:latin typeface="Segoe UI" panose="020B0502040204020203" pitchFamily="34" charset="0"/>
                <a:cs typeface="Segoe UI" panose="020B0502040204020203" pitchFamily="34" charset="0"/>
              </a:defRPr>
            </a:lvl3pPr>
            <a:lvl4pPr>
              <a:defRPr sz="2200" b="0" i="0">
                <a:solidFill>
                  <a:srgbClr val="01344B"/>
                </a:solidFill>
                <a:latin typeface="Segoe UI" panose="020B0502040204020203" pitchFamily="34" charset="0"/>
                <a:cs typeface="Segoe UI" panose="020B0502040204020203" pitchFamily="34" charset="0"/>
              </a:defRPr>
            </a:lvl4pPr>
            <a:lvl5pPr>
              <a:defRPr sz="2200" b="0" i="0">
                <a:solidFill>
                  <a:srgbClr val="01344B"/>
                </a:solidFill>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34994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69480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54259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7C5B7-D155-EE13-9D24-8349902E0337}"/>
              </a:ext>
            </a:extLst>
          </p:cNvPr>
          <p:cNvSpPr>
            <a:spLocks noGrp="1"/>
          </p:cNvSpPr>
          <p:nvPr>
            <p:ph type="title" hasCustomPrompt="1"/>
          </p:nvPr>
        </p:nvSpPr>
        <p:spPr>
          <a:xfrm>
            <a:off x="621792" y="685800"/>
            <a:ext cx="10049256" cy="704088"/>
          </a:xfrm>
        </p:spPr>
        <p:txBody>
          <a:bodyPr lIns="0" tIns="0" bIns="91440" anchor="t" anchorCtr="0">
            <a:normAutofit/>
          </a:bodyPr>
          <a:lstStyle>
            <a:lvl1pPr algn="l" defTabSz="914400" rtl="0" eaLnBrk="1" latinLnBrk="0" hangingPunct="1">
              <a:lnSpc>
                <a:spcPct val="90000"/>
              </a:lnSpc>
              <a:spcBef>
                <a:spcPct val="0"/>
              </a:spcBef>
              <a:buNone/>
              <a:defRPr lang="en-US" sz="4000" b="1" i="0" kern="1200" dirty="0">
                <a:solidFill>
                  <a:srgbClr val="007B9A"/>
                </a:solidFill>
                <a:effectLst/>
                <a:latin typeface="Segoe UI Black" panose="020B0502040204020203" pitchFamily="34" charset="0"/>
                <a:ea typeface="+mj-ea"/>
                <a:cs typeface="Segoe UI Black" panose="020B0502040204020203" pitchFamily="34" charset="0"/>
              </a:defRPr>
            </a:lvl1pPr>
          </a:lstStyle>
          <a:p>
            <a:r>
              <a:rPr lang="en-US" sz="4400" b="1">
                <a:solidFill>
                  <a:srgbClr val="007B9A"/>
                </a:solidFill>
                <a:effectLst/>
                <a:latin typeface="Segoe UI Black" panose="020B0502040204020203" pitchFamily="34" charset="0"/>
                <a:cs typeface="Segoe UI Black" panose="020B0502040204020203" pitchFamily="34" charset="0"/>
              </a:rPr>
              <a:t>TITLE (LEVEL 1) GOES HERE</a:t>
            </a:r>
            <a:endParaRPr lang="en-US"/>
          </a:p>
        </p:txBody>
      </p:sp>
      <p:sp>
        <p:nvSpPr>
          <p:cNvPr id="3" name="Content Placeholder 2">
            <a:extLst>
              <a:ext uri="{FF2B5EF4-FFF2-40B4-BE49-F238E27FC236}">
                <a16:creationId xmlns:a16="http://schemas.microsoft.com/office/drawing/2014/main" id="{96874525-0CE0-EC67-DEDD-5FAE98C4D85C}"/>
              </a:ext>
            </a:extLst>
          </p:cNvPr>
          <p:cNvSpPr>
            <a:spLocks noGrp="1"/>
          </p:cNvSpPr>
          <p:nvPr>
            <p:ph idx="1"/>
          </p:nvPr>
        </p:nvSpPr>
        <p:spPr>
          <a:xfrm>
            <a:off x="621792" y="1609344"/>
            <a:ext cx="10049256" cy="4351338"/>
          </a:xfrm>
        </p:spPr>
        <p:txBody>
          <a:bodyPr lIns="0" tIns="45720" rIns="228600" bIns="45720">
            <a:normAutofit/>
          </a:bodyPr>
          <a:lstStyle>
            <a:lvl1pPr marL="0" indent="0" algn="l" defTabSz="914400" rtl="0" eaLnBrk="1" latinLnBrk="0" hangingPunct="1">
              <a:lnSpc>
                <a:spcPct val="110000"/>
              </a:lnSpc>
              <a:spcBef>
                <a:spcPts val="0"/>
              </a:spcBef>
              <a:spcAft>
                <a:spcPts val="1600"/>
              </a:spcAft>
              <a:buFont typeface="Arial" panose="020B0604020202020204" pitchFamily="34" charset="0"/>
              <a:buNone/>
              <a:defRPr lang="en-US" sz="2200" b="0" i="0" kern="1200" dirty="0">
                <a:solidFill>
                  <a:srgbClr val="01344B"/>
                </a:solidFill>
                <a:effectLst/>
                <a:latin typeface="Segoe UI" panose="020B0502040204020203" pitchFamily="34" charset="0"/>
                <a:ea typeface="+mn-ea"/>
                <a:cs typeface="Segoe UI" panose="020B0502040204020203" pitchFamily="34" charset="0"/>
              </a:defRPr>
            </a:lvl1pPr>
            <a:lvl2pPr>
              <a:defRPr sz="2200" b="0" i="0">
                <a:solidFill>
                  <a:srgbClr val="01344B"/>
                </a:solidFill>
                <a:latin typeface="Segoe UI" panose="020B0502040204020203" pitchFamily="34" charset="0"/>
                <a:cs typeface="Segoe UI" panose="020B0502040204020203" pitchFamily="34" charset="0"/>
              </a:defRPr>
            </a:lvl2pPr>
            <a:lvl3pPr>
              <a:defRPr sz="2200" b="0" i="0">
                <a:solidFill>
                  <a:srgbClr val="01344B"/>
                </a:solidFill>
                <a:latin typeface="Segoe UI" panose="020B0502040204020203" pitchFamily="34" charset="0"/>
                <a:cs typeface="Segoe UI" panose="020B0502040204020203" pitchFamily="34" charset="0"/>
              </a:defRPr>
            </a:lvl3pPr>
            <a:lvl4pPr>
              <a:defRPr sz="2200" b="0" i="0">
                <a:solidFill>
                  <a:srgbClr val="01344B"/>
                </a:solidFill>
                <a:latin typeface="Segoe UI" panose="020B0502040204020203" pitchFamily="34" charset="0"/>
                <a:cs typeface="Segoe UI" panose="020B0502040204020203" pitchFamily="34" charset="0"/>
              </a:defRPr>
            </a:lvl4pPr>
            <a:lvl5pPr>
              <a:defRPr sz="2200" b="0" i="0">
                <a:solidFill>
                  <a:srgbClr val="01344B"/>
                </a:solidFill>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223863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4133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0B34A-B9E2-A585-0D68-98CF9C1A8F0B}"/>
              </a:ext>
            </a:extLst>
          </p:cNvPr>
          <p:cNvSpPr>
            <a:spLocks noGrp="1"/>
          </p:cNvSpPr>
          <p:nvPr>
            <p:ph type="title" hasCustomPrompt="1"/>
          </p:nvPr>
        </p:nvSpPr>
        <p:spPr>
          <a:xfrm>
            <a:off x="831850" y="1709738"/>
            <a:ext cx="10515600" cy="2852737"/>
          </a:xfrm>
          <a:prstGeom prst="rect">
            <a:avLst/>
          </a:prstGeom>
        </p:spPr>
        <p:txBody>
          <a:bodyPr anchor="b"/>
          <a:lstStyle>
            <a:lvl1pPr>
              <a:defRPr sz="6000">
                <a:solidFill>
                  <a:schemeClr val="bg1"/>
                </a:solidFill>
              </a:defRPr>
            </a:lvl1pPr>
          </a:lstStyle>
          <a:p>
            <a:r>
              <a:rPr lang="en-US"/>
              <a:t>SECTION TITLE</a:t>
            </a:r>
          </a:p>
        </p:txBody>
      </p:sp>
      <p:sp>
        <p:nvSpPr>
          <p:cNvPr id="3" name="Text Placeholder 2">
            <a:extLst>
              <a:ext uri="{FF2B5EF4-FFF2-40B4-BE49-F238E27FC236}">
                <a16:creationId xmlns:a16="http://schemas.microsoft.com/office/drawing/2014/main" id="{47D60E4B-8364-5F58-023C-584785EA3F5C}"/>
              </a:ext>
            </a:extLst>
          </p:cNvPr>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
        <p:nvSpPr>
          <p:cNvPr id="8" name="TextBox 7">
            <a:extLst>
              <a:ext uri="{FF2B5EF4-FFF2-40B4-BE49-F238E27FC236}">
                <a16:creationId xmlns:a16="http://schemas.microsoft.com/office/drawing/2014/main" id="{4DB2C0CC-AB85-16C0-F327-B248F3E82A83}"/>
              </a:ext>
            </a:extLst>
          </p:cNvPr>
          <p:cNvSpPr txBox="1"/>
          <p:nvPr userDrawn="1"/>
        </p:nvSpPr>
        <p:spPr>
          <a:xfrm>
            <a:off x="5834743" y="6339505"/>
            <a:ext cx="6096000" cy="369332"/>
          </a:xfrm>
          <a:prstGeom prst="rect">
            <a:avLst/>
          </a:prstGeom>
          <a:noFill/>
        </p:spPr>
        <p:txBody>
          <a:bodyPr wrap="square">
            <a:spAutoFit/>
          </a:bodyPr>
          <a:lstStyle/>
          <a:p>
            <a:pPr algn="r"/>
            <a:r>
              <a:rPr lang="en-US" sz="1800" b="1" spc="120" err="1">
                <a:solidFill>
                  <a:schemeClr val="bg1"/>
                </a:solidFill>
                <a:effectLst/>
                <a:latin typeface="Segoe UI" panose="020B0502040204020203" pitchFamily="34" charset="0"/>
              </a:rPr>
              <a:t>AIm</a:t>
            </a:r>
            <a:r>
              <a:rPr lang="en-US" sz="1800" b="1" spc="120">
                <a:solidFill>
                  <a:schemeClr val="bg1"/>
                </a:solidFill>
                <a:effectLst/>
                <a:latin typeface="Segoe UI" panose="020B0502040204020203" pitchFamily="34" charset="0"/>
              </a:rPr>
              <a:t> for IMPACT</a:t>
            </a:r>
          </a:p>
        </p:txBody>
      </p:sp>
    </p:spTree>
    <p:extLst>
      <p:ext uri="{BB962C8B-B14F-4D97-AF65-F5344CB8AC3E}">
        <p14:creationId xmlns:p14="http://schemas.microsoft.com/office/powerpoint/2010/main" val="5376982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7C5B7-D155-EE13-9D24-8349902E0337}"/>
              </a:ext>
            </a:extLst>
          </p:cNvPr>
          <p:cNvSpPr>
            <a:spLocks noGrp="1"/>
          </p:cNvSpPr>
          <p:nvPr>
            <p:ph type="title" hasCustomPrompt="1"/>
          </p:nvPr>
        </p:nvSpPr>
        <p:spPr>
          <a:xfrm>
            <a:off x="621792" y="685800"/>
            <a:ext cx="10049256" cy="704088"/>
          </a:xfrm>
        </p:spPr>
        <p:txBody>
          <a:bodyPr lIns="0" tIns="0" bIns="91440" anchor="t" anchorCtr="0">
            <a:normAutofit/>
          </a:bodyPr>
          <a:lstStyle>
            <a:lvl1pPr algn="l" defTabSz="914400" rtl="0" eaLnBrk="1" latinLnBrk="0" hangingPunct="1">
              <a:lnSpc>
                <a:spcPct val="90000"/>
              </a:lnSpc>
              <a:spcBef>
                <a:spcPct val="0"/>
              </a:spcBef>
              <a:buNone/>
              <a:defRPr lang="en-US" sz="4000" b="1" i="0" kern="1200" dirty="0">
                <a:solidFill>
                  <a:srgbClr val="007B9A"/>
                </a:solidFill>
                <a:effectLst/>
                <a:latin typeface="Segoe UI Black" panose="020B0502040204020203" pitchFamily="34" charset="0"/>
                <a:ea typeface="+mj-ea"/>
                <a:cs typeface="Segoe UI Black" panose="020B0502040204020203" pitchFamily="34" charset="0"/>
              </a:defRPr>
            </a:lvl1pPr>
          </a:lstStyle>
          <a:p>
            <a:r>
              <a:rPr lang="en-US" sz="4400" b="1">
                <a:solidFill>
                  <a:srgbClr val="007B9A"/>
                </a:solidFill>
                <a:effectLst/>
                <a:latin typeface="Segoe UI Black" panose="020B0502040204020203" pitchFamily="34" charset="0"/>
                <a:cs typeface="Segoe UI Black" panose="020B0502040204020203" pitchFamily="34" charset="0"/>
              </a:rPr>
              <a:t>TITLE (LEVEL 1) GOES HERE</a:t>
            </a:r>
            <a:endParaRPr lang="en-US"/>
          </a:p>
        </p:txBody>
      </p:sp>
      <p:sp>
        <p:nvSpPr>
          <p:cNvPr id="3" name="Content Placeholder 2">
            <a:extLst>
              <a:ext uri="{FF2B5EF4-FFF2-40B4-BE49-F238E27FC236}">
                <a16:creationId xmlns:a16="http://schemas.microsoft.com/office/drawing/2014/main" id="{96874525-0CE0-EC67-DEDD-5FAE98C4D85C}"/>
              </a:ext>
            </a:extLst>
          </p:cNvPr>
          <p:cNvSpPr>
            <a:spLocks noGrp="1"/>
          </p:cNvSpPr>
          <p:nvPr>
            <p:ph idx="1"/>
          </p:nvPr>
        </p:nvSpPr>
        <p:spPr>
          <a:xfrm>
            <a:off x="621792" y="1609344"/>
            <a:ext cx="10049256" cy="4351338"/>
          </a:xfrm>
        </p:spPr>
        <p:txBody>
          <a:bodyPr lIns="0" tIns="45720" rIns="228600" bIns="45720">
            <a:normAutofit/>
          </a:bodyPr>
          <a:lstStyle>
            <a:lvl1pPr marL="0" indent="0" algn="l" defTabSz="914400" rtl="0" eaLnBrk="1" latinLnBrk="0" hangingPunct="1">
              <a:lnSpc>
                <a:spcPct val="110000"/>
              </a:lnSpc>
              <a:spcBef>
                <a:spcPts val="0"/>
              </a:spcBef>
              <a:spcAft>
                <a:spcPts val="1600"/>
              </a:spcAft>
              <a:buFont typeface="Arial" panose="020B0604020202020204" pitchFamily="34" charset="0"/>
              <a:buNone/>
              <a:defRPr lang="en-US" sz="2200" b="0" i="0" kern="1200" dirty="0">
                <a:solidFill>
                  <a:srgbClr val="01344B"/>
                </a:solidFill>
                <a:effectLst/>
                <a:latin typeface="Segoe UI" panose="020B0502040204020203" pitchFamily="34" charset="0"/>
                <a:ea typeface="+mn-ea"/>
                <a:cs typeface="Segoe UI" panose="020B0502040204020203" pitchFamily="34" charset="0"/>
              </a:defRPr>
            </a:lvl1pPr>
            <a:lvl2pPr>
              <a:defRPr sz="2200" b="0" i="0">
                <a:solidFill>
                  <a:srgbClr val="01344B"/>
                </a:solidFill>
                <a:latin typeface="Segoe UI" panose="020B0502040204020203" pitchFamily="34" charset="0"/>
                <a:cs typeface="Segoe UI" panose="020B0502040204020203" pitchFamily="34" charset="0"/>
              </a:defRPr>
            </a:lvl2pPr>
            <a:lvl3pPr>
              <a:defRPr sz="2200" b="0" i="0">
                <a:solidFill>
                  <a:srgbClr val="01344B"/>
                </a:solidFill>
                <a:latin typeface="Segoe UI" panose="020B0502040204020203" pitchFamily="34" charset="0"/>
                <a:cs typeface="Segoe UI" panose="020B0502040204020203" pitchFamily="34" charset="0"/>
              </a:defRPr>
            </a:lvl3pPr>
            <a:lvl4pPr>
              <a:defRPr sz="2200" b="0" i="0">
                <a:solidFill>
                  <a:srgbClr val="01344B"/>
                </a:solidFill>
                <a:latin typeface="Segoe UI" panose="020B0502040204020203" pitchFamily="34" charset="0"/>
                <a:cs typeface="Segoe UI" panose="020B0502040204020203" pitchFamily="34" charset="0"/>
              </a:defRPr>
            </a:lvl4pPr>
            <a:lvl5pPr>
              <a:defRPr sz="2200" b="0" i="0">
                <a:solidFill>
                  <a:srgbClr val="01344B"/>
                </a:solidFill>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355961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63430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7C5B7-D155-EE13-9D24-8349902E0337}"/>
              </a:ext>
            </a:extLst>
          </p:cNvPr>
          <p:cNvSpPr>
            <a:spLocks noGrp="1"/>
          </p:cNvSpPr>
          <p:nvPr>
            <p:ph type="title" hasCustomPrompt="1"/>
          </p:nvPr>
        </p:nvSpPr>
        <p:spPr/>
        <p:txBody>
          <a:bodyPr/>
          <a:lstStyle>
            <a:lvl1pPr>
              <a:defRPr b="0" i="0">
                <a:latin typeface="Segoe UI" panose="020B0502040204020203" pitchFamily="34" charset="0"/>
                <a:cs typeface="Segoe UI" panose="020B0502040204020203" pitchFamily="34" charset="0"/>
              </a:defRPr>
            </a:lvl1pPr>
          </a:lstStyle>
          <a:p>
            <a:r>
              <a:rPr lang="en-US" sz="4400" b="1">
                <a:solidFill>
                  <a:srgbClr val="007B9A"/>
                </a:solidFill>
                <a:effectLst/>
                <a:latin typeface="Segoe UI Black" panose="020B0502040204020203" pitchFamily="34" charset="0"/>
                <a:cs typeface="Segoe UI Black" panose="020B0502040204020203" pitchFamily="34" charset="0"/>
              </a:rPr>
              <a:t>TITLE (LEVEL 1)</a:t>
            </a:r>
            <a:endParaRPr lang="en-US"/>
          </a:p>
        </p:txBody>
      </p:sp>
      <p:sp>
        <p:nvSpPr>
          <p:cNvPr id="3" name="Content Placeholder 2">
            <a:extLst>
              <a:ext uri="{FF2B5EF4-FFF2-40B4-BE49-F238E27FC236}">
                <a16:creationId xmlns:a16="http://schemas.microsoft.com/office/drawing/2014/main" id="{96874525-0CE0-EC67-DEDD-5FAE98C4D85C}"/>
              </a:ext>
            </a:extLst>
          </p:cNvPr>
          <p:cNvSpPr>
            <a:spLocks noGrp="1"/>
          </p:cNvSpPr>
          <p:nvPr>
            <p:ph idx="1"/>
          </p:nvPr>
        </p:nvSpPr>
        <p:spPr/>
        <p:txBody>
          <a:bodyPr>
            <a:normAutofit/>
          </a:bodyPr>
          <a:lstStyle>
            <a:lvl1pPr>
              <a:defRPr sz="2200" b="0" i="0">
                <a:solidFill>
                  <a:srgbClr val="01344B"/>
                </a:solidFill>
                <a:latin typeface="Segoe UI" panose="020B0502040204020203" pitchFamily="34" charset="0"/>
                <a:cs typeface="Segoe UI" panose="020B0502040204020203" pitchFamily="34" charset="0"/>
              </a:defRPr>
            </a:lvl1pPr>
            <a:lvl2pPr>
              <a:defRPr sz="2200" b="0" i="0">
                <a:solidFill>
                  <a:srgbClr val="01344B"/>
                </a:solidFill>
                <a:latin typeface="Segoe UI" panose="020B0502040204020203" pitchFamily="34" charset="0"/>
                <a:cs typeface="Segoe UI" panose="020B0502040204020203" pitchFamily="34" charset="0"/>
              </a:defRPr>
            </a:lvl2pPr>
            <a:lvl3pPr>
              <a:defRPr sz="2200" b="0" i="0">
                <a:solidFill>
                  <a:srgbClr val="01344B"/>
                </a:solidFill>
                <a:latin typeface="Segoe UI" panose="020B0502040204020203" pitchFamily="34" charset="0"/>
                <a:cs typeface="Segoe UI" panose="020B0502040204020203" pitchFamily="34" charset="0"/>
              </a:defRPr>
            </a:lvl3pPr>
            <a:lvl4pPr>
              <a:defRPr sz="2200" b="0" i="0">
                <a:solidFill>
                  <a:srgbClr val="01344B"/>
                </a:solidFill>
                <a:latin typeface="Segoe UI" panose="020B0502040204020203" pitchFamily="34" charset="0"/>
                <a:cs typeface="Segoe UI" panose="020B0502040204020203" pitchFamily="34" charset="0"/>
              </a:defRPr>
            </a:lvl4pPr>
            <a:lvl5pPr>
              <a:defRPr sz="2200" b="0" i="0">
                <a:solidFill>
                  <a:srgbClr val="01344B"/>
                </a:solidFill>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979938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510286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07E02-A450-23B6-FBB3-DE6AD174300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197947A-0959-D844-F7D2-C401630A57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679951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6DB78-FB76-2B7F-DBCA-73A64821A7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DB53FC-039F-8FB3-9479-D7792091FD2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875423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233C4-646D-6D93-CF55-E6D0FA043B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44276BE-5232-F674-902C-1F50F238C40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A83531-F08D-D4A6-2AB2-ED824A915605}"/>
              </a:ext>
            </a:extLst>
          </p:cNvPr>
          <p:cNvSpPr>
            <a:spLocks noGrp="1"/>
          </p:cNvSpPr>
          <p:nvPr>
            <p:ph type="dt" sz="half" idx="10"/>
          </p:nvPr>
        </p:nvSpPr>
        <p:spPr>
          <a:xfrm>
            <a:off x="838200" y="6356350"/>
            <a:ext cx="2743200" cy="365125"/>
          </a:xfrm>
          <a:prstGeom prst="rect">
            <a:avLst/>
          </a:prstGeom>
        </p:spPr>
        <p:txBody>
          <a:bodyPr/>
          <a:lstStyle/>
          <a:p>
            <a:fld id="{98326242-C53C-4266-B341-46CBF7D52DDA}" type="datetimeFigureOut">
              <a:rPr lang="en-US" smtClean="0"/>
              <a:t>2/2/2026</a:t>
            </a:fld>
            <a:endParaRPr lang="en-US"/>
          </a:p>
        </p:txBody>
      </p:sp>
      <p:sp>
        <p:nvSpPr>
          <p:cNvPr id="5" name="Footer Placeholder 4">
            <a:extLst>
              <a:ext uri="{FF2B5EF4-FFF2-40B4-BE49-F238E27FC236}">
                <a16:creationId xmlns:a16="http://schemas.microsoft.com/office/drawing/2014/main" id="{4F231D74-1337-5D25-7C6C-222FD2233A0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072B11E-4601-3E1F-3070-F53F7B63B85B}"/>
              </a:ext>
            </a:extLst>
          </p:cNvPr>
          <p:cNvSpPr>
            <a:spLocks noGrp="1"/>
          </p:cNvSpPr>
          <p:nvPr>
            <p:ph type="sldNum" sz="quarter" idx="12"/>
          </p:nvPr>
        </p:nvSpPr>
        <p:spPr>
          <a:xfrm>
            <a:off x="8610600" y="6356350"/>
            <a:ext cx="2743200" cy="365125"/>
          </a:xfrm>
          <a:prstGeom prst="rect">
            <a:avLst/>
          </a:prstGeom>
        </p:spPr>
        <p:txBody>
          <a:bodyPr/>
          <a:lstStyle/>
          <a:p>
            <a:fld id="{1B04FD94-710C-4F04-B3D0-D7234006127C}" type="slidenum">
              <a:rPr lang="en-US" smtClean="0"/>
              <a:t>‹#›</a:t>
            </a:fld>
            <a:endParaRPr lang="en-US"/>
          </a:p>
        </p:txBody>
      </p:sp>
    </p:spTree>
    <p:extLst>
      <p:ext uri="{BB962C8B-B14F-4D97-AF65-F5344CB8AC3E}">
        <p14:creationId xmlns:p14="http://schemas.microsoft.com/office/powerpoint/2010/main" val="32642547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ECE0A-8C0D-FD93-3CF7-1AEC7B00D6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A08C034-47F4-D96A-B946-0845965501D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9DDA938-1196-4C0C-2753-7C5ED0E4784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738147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8347A-DE11-641A-C5DB-B564A67EC5D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A075CD3-7283-07F6-5971-B1CCEBCE702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A2E78A5-E498-51CE-AFB8-35D037A6BBC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C0CF386-0007-3DBE-68A7-E289E9639B8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44836B-9C68-D2D2-AB6B-E35F847703C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138776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4620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66AED-A890-D76C-FBB6-7C2C4434D60C}"/>
              </a:ext>
            </a:extLst>
          </p:cNvPr>
          <p:cNvSpPr>
            <a:spLocks noGrp="1"/>
          </p:cNvSpPr>
          <p:nvPr>
            <p:ph type="ctrTitle" hasCustomPrompt="1"/>
          </p:nvPr>
        </p:nvSpPr>
        <p:spPr>
          <a:xfrm>
            <a:off x="685800" y="914400"/>
            <a:ext cx="4553857" cy="4718304"/>
          </a:xfrm>
          <a:prstGeom prst="rect">
            <a:avLst/>
          </a:prstGeom>
        </p:spPr>
        <p:txBody>
          <a:bodyPr anchor="ctr" anchorCtr="0"/>
          <a:lstStyle>
            <a:lvl1pPr algn="l" defTabSz="914400" rtl="0" eaLnBrk="1" latinLnBrk="0" hangingPunct="1">
              <a:lnSpc>
                <a:spcPts val="7000"/>
              </a:lnSpc>
              <a:spcBef>
                <a:spcPct val="0"/>
              </a:spcBef>
              <a:buNone/>
              <a:defRPr lang="en-US" sz="8000" b="1" i="0" kern="1200" dirty="0">
                <a:solidFill>
                  <a:schemeClr val="bg1"/>
                </a:solidFill>
                <a:effectLst/>
                <a:latin typeface="Segoe UI Black" panose="020B0502040204020203" pitchFamily="34" charset="0"/>
                <a:ea typeface="+mj-ea"/>
                <a:cs typeface="Segoe UI Black" panose="020B0502040204020203" pitchFamily="34" charset="0"/>
              </a:defRPr>
            </a:lvl1pPr>
          </a:lstStyle>
          <a:p>
            <a:r>
              <a:rPr lang="en-US"/>
              <a:t>CLICK TO </a:t>
            </a:r>
            <a:br>
              <a:rPr lang="en-US"/>
            </a:br>
            <a:r>
              <a:rPr lang="en-US"/>
              <a:t>ADD TITLE</a:t>
            </a:r>
          </a:p>
        </p:txBody>
      </p:sp>
    </p:spTree>
    <p:extLst>
      <p:ext uri="{BB962C8B-B14F-4D97-AF65-F5344CB8AC3E}">
        <p14:creationId xmlns:p14="http://schemas.microsoft.com/office/powerpoint/2010/main" val="29444603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Custom Layout">
    <p:bg>
      <p:bgPr>
        <a:solidFill>
          <a:schemeClr val="tx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3E7DC5A-B238-8AB7-2EF4-08976CFFFE65}"/>
              </a:ext>
            </a:extLst>
          </p:cNvPr>
          <p:cNvPicPr>
            <a:picLocks noChangeAspect="1"/>
          </p:cNvPicPr>
          <p:nvPr userDrawn="1"/>
        </p:nvPicPr>
        <p:blipFill>
          <a:blip r:embed="rId2"/>
          <a:srcRect l="8953" t="14692" r="39869" b="24872"/>
          <a:stretch>
            <a:fillRect/>
          </a:stretch>
        </p:blipFill>
        <p:spPr>
          <a:xfrm>
            <a:off x="-84000" y="0"/>
            <a:ext cx="12276000" cy="6840000"/>
          </a:xfrm>
          <a:prstGeom prst="rect">
            <a:avLst/>
          </a:prstGeom>
        </p:spPr>
      </p:pic>
    </p:spTree>
    <p:extLst>
      <p:ext uri="{BB962C8B-B14F-4D97-AF65-F5344CB8AC3E}">
        <p14:creationId xmlns:p14="http://schemas.microsoft.com/office/powerpoint/2010/main" val="38572095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07E02-A450-23B6-FBB3-DE6AD174300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197947A-0959-D844-F7D2-C401630A57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478392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6DB78-FB76-2B7F-DBCA-73A64821A7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DB53FC-039F-8FB3-9479-D7792091FD2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799943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233C4-646D-6D93-CF55-E6D0FA043B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44276BE-5232-F674-902C-1F50F238C40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A83531-F08D-D4A6-2AB2-ED824A915605}"/>
              </a:ext>
            </a:extLst>
          </p:cNvPr>
          <p:cNvSpPr>
            <a:spLocks noGrp="1"/>
          </p:cNvSpPr>
          <p:nvPr>
            <p:ph type="dt" sz="half" idx="10"/>
          </p:nvPr>
        </p:nvSpPr>
        <p:spPr>
          <a:xfrm>
            <a:off x="838200" y="6356350"/>
            <a:ext cx="2743200" cy="365125"/>
          </a:xfrm>
          <a:prstGeom prst="rect">
            <a:avLst/>
          </a:prstGeom>
        </p:spPr>
        <p:txBody>
          <a:bodyPr/>
          <a:lstStyle/>
          <a:p>
            <a:fld id="{98326242-C53C-4266-B341-46CBF7D52DDA}" type="datetimeFigureOut">
              <a:rPr lang="en-US" smtClean="0"/>
              <a:t>2/2/2026</a:t>
            </a:fld>
            <a:endParaRPr lang="en-US"/>
          </a:p>
        </p:txBody>
      </p:sp>
      <p:sp>
        <p:nvSpPr>
          <p:cNvPr id="5" name="Footer Placeholder 4">
            <a:extLst>
              <a:ext uri="{FF2B5EF4-FFF2-40B4-BE49-F238E27FC236}">
                <a16:creationId xmlns:a16="http://schemas.microsoft.com/office/drawing/2014/main" id="{4F231D74-1337-5D25-7C6C-222FD2233A0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072B11E-4601-3E1F-3070-F53F7B63B85B}"/>
              </a:ext>
            </a:extLst>
          </p:cNvPr>
          <p:cNvSpPr>
            <a:spLocks noGrp="1"/>
          </p:cNvSpPr>
          <p:nvPr>
            <p:ph type="sldNum" sz="quarter" idx="12"/>
          </p:nvPr>
        </p:nvSpPr>
        <p:spPr>
          <a:xfrm>
            <a:off x="8610600" y="6356350"/>
            <a:ext cx="2743200" cy="365125"/>
          </a:xfrm>
          <a:prstGeom prst="rect">
            <a:avLst/>
          </a:prstGeom>
        </p:spPr>
        <p:txBody>
          <a:bodyPr/>
          <a:lstStyle/>
          <a:p>
            <a:fld id="{1B04FD94-710C-4F04-B3D0-D7234006127C}" type="slidenum">
              <a:rPr lang="en-US" smtClean="0"/>
              <a:t>‹#›</a:t>
            </a:fld>
            <a:endParaRPr lang="en-US"/>
          </a:p>
        </p:txBody>
      </p:sp>
    </p:spTree>
    <p:extLst>
      <p:ext uri="{BB962C8B-B14F-4D97-AF65-F5344CB8AC3E}">
        <p14:creationId xmlns:p14="http://schemas.microsoft.com/office/powerpoint/2010/main" val="5824636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ECE0A-8C0D-FD93-3CF7-1AEC7B00D6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A08C034-47F4-D96A-B946-0845965501D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9DDA938-1196-4C0C-2753-7C5ED0E4784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61706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8347A-DE11-641A-C5DB-B564A67EC5D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A075CD3-7283-07F6-5971-B1CCEBCE702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A2E78A5-E498-51CE-AFB8-35D037A6BBC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C0CF386-0007-3DBE-68A7-E289E9639B8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44836B-9C68-D2D2-AB6B-E35F847703C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0154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3EDCAD7-A6FA-F15B-2DB3-54BD5487D5C7}"/>
              </a:ext>
            </a:extLst>
          </p:cNvPr>
          <p:cNvPicPr>
            <a:picLocks noChangeAspect="1"/>
          </p:cNvPicPr>
          <p:nvPr userDrawn="1"/>
        </p:nvPicPr>
        <p:blipFill>
          <a:blip r:embed="rId2"/>
          <a:stretch>
            <a:fillRect/>
          </a:stretch>
        </p:blipFill>
        <p:spPr>
          <a:xfrm>
            <a:off x="8115300" y="0"/>
            <a:ext cx="4076700" cy="2451100"/>
          </a:xfrm>
          <a:prstGeom prst="rect">
            <a:avLst/>
          </a:prstGeom>
        </p:spPr>
      </p:pic>
      <p:sp>
        <p:nvSpPr>
          <p:cNvPr id="3" name="Text Placeholder 6">
            <a:extLst>
              <a:ext uri="{FF2B5EF4-FFF2-40B4-BE49-F238E27FC236}">
                <a16:creationId xmlns:a16="http://schemas.microsoft.com/office/drawing/2014/main" id="{00599C0A-631A-03BD-9A3D-913791F4BA21}"/>
              </a:ext>
            </a:extLst>
          </p:cNvPr>
          <p:cNvSpPr>
            <a:spLocks noGrp="1"/>
          </p:cNvSpPr>
          <p:nvPr>
            <p:ph type="body" sz="quarter" idx="10"/>
          </p:nvPr>
        </p:nvSpPr>
        <p:spPr>
          <a:xfrm>
            <a:off x="492125" y="487897"/>
            <a:ext cx="7623175" cy="1316037"/>
          </a:xfrm>
        </p:spPr>
        <p:txBody>
          <a:bodyPr>
            <a:noAutofit/>
          </a:bodyPr>
          <a:lstStyle>
            <a:lvl1pPr>
              <a:defRPr kumimoji="0" lang="en-US" sz="4000" b="1" i="0" u="none" strike="noStrike" kern="1200" cap="none" spc="0" normalizeH="0" baseline="0" dirty="0" smtClean="0">
                <a:ln>
                  <a:noFill/>
                </a:ln>
                <a:solidFill>
                  <a:srgbClr val="007B9A"/>
                </a:solidFill>
                <a:effectLst/>
                <a:uLnTx/>
                <a:uFillTx/>
                <a:latin typeface="Segoe UI Black"/>
                <a:ea typeface="Segoe UI Black"/>
                <a:cs typeface="Segoe UI"/>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01213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91759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9CF9EE9-6FA7-AB87-B557-2858CEEBA32A}"/>
              </a:ext>
            </a:extLst>
          </p:cNvPr>
          <p:cNvPicPr>
            <a:picLocks noChangeAspect="1"/>
          </p:cNvPicPr>
          <p:nvPr userDrawn="1"/>
        </p:nvPicPr>
        <p:blipFill>
          <a:blip r:embed="rId2">
            <a:alphaModFix amt="26000"/>
          </a:blip>
          <a:stretch>
            <a:fillRect/>
          </a:stretch>
        </p:blipFill>
        <p:spPr>
          <a:xfrm>
            <a:off x="-65011" y="-1157224"/>
            <a:ext cx="12322022" cy="9172447"/>
          </a:xfrm>
          <a:prstGeom prst="rect">
            <a:avLst/>
          </a:prstGeom>
        </p:spPr>
      </p:pic>
      <p:sp>
        <p:nvSpPr>
          <p:cNvPr id="4" name="Title 1">
            <a:extLst>
              <a:ext uri="{FF2B5EF4-FFF2-40B4-BE49-F238E27FC236}">
                <a16:creationId xmlns:a16="http://schemas.microsoft.com/office/drawing/2014/main" id="{A33DAE03-2CCF-9471-ED24-9D83F59A3741}"/>
              </a:ext>
            </a:extLst>
          </p:cNvPr>
          <p:cNvSpPr txBox="1">
            <a:spLocks/>
          </p:cNvSpPr>
          <p:nvPr userDrawn="1"/>
        </p:nvSpPr>
        <p:spPr>
          <a:xfrm>
            <a:off x="625258" y="574709"/>
            <a:ext cx="10046918" cy="701132"/>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a:ln>
                  <a:noFill/>
                </a:ln>
                <a:solidFill>
                  <a:srgbClr val="007B9A"/>
                </a:solidFill>
                <a:effectLst/>
                <a:uLnTx/>
                <a:uFillTx/>
                <a:latin typeface="Segoe UI Black"/>
                <a:ea typeface="Segoe UI Black"/>
                <a:cs typeface="Segoe UI Black" panose="020B0502040204020203" pitchFamily="34" charset="0"/>
              </a:rPr>
              <a:t>KNOWLEDGE CHECK</a:t>
            </a:r>
          </a:p>
        </p:txBody>
      </p:sp>
      <p:sp>
        <p:nvSpPr>
          <p:cNvPr id="5" name="Content Placeholder 2">
            <a:extLst>
              <a:ext uri="{FF2B5EF4-FFF2-40B4-BE49-F238E27FC236}">
                <a16:creationId xmlns:a16="http://schemas.microsoft.com/office/drawing/2014/main" id="{4668083A-17DD-5EE9-F76D-0CD66922D40E}"/>
              </a:ext>
            </a:extLst>
          </p:cNvPr>
          <p:cNvSpPr txBox="1">
            <a:spLocks/>
          </p:cNvSpPr>
          <p:nvPr userDrawn="1"/>
        </p:nvSpPr>
        <p:spPr>
          <a:xfrm>
            <a:off x="625257" y="1612683"/>
            <a:ext cx="10652343" cy="4351338"/>
          </a:xfrm>
          <a:prstGeom prst="rect">
            <a:avLst/>
          </a:prstGeom>
        </p:spPr>
        <p:txBody>
          <a:bodyPr lIns="0" tIns="45720" rIns="216000" bIns="45720" numCol="1" spcCol="360000" anchor="t">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US" sz="2000">
                <a:solidFill>
                  <a:srgbClr val="01344B"/>
                </a:solidFill>
                <a:latin typeface="Segoe UI"/>
                <a:cs typeface="Segoe UI"/>
              </a:rPr>
              <a:t>Test your understanding before moving on!</a:t>
            </a:r>
          </a:p>
        </p:txBody>
      </p:sp>
      <p:pic>
        <p:nvPicPr>
          <p:cNvPr id="6" name="Picture 5">
            <a:extLst>
              <a:ext uri="{FF2B5EF4-FFF2-40B4-BE49-F238E27FC236}">
                <a16:creationId xmlns:a16="http://schemas.microsoft.com/office/drawing/2014/main" id="{52C3606F-9FDE-B624-AC63-AFB61806D83B}"/>
              </a:ext>
            </a:extLst>
          </p:cNvPr>
          <p:cNvPicPr>
            <a:picLocks noChangeAspect="1"/>
          </p:cNvPicPr>
          <p:nvPr userDrawn="1"/>
        </p:nvPicPr>
        <p:blipFill>
          <a:blip r:embed="rId3"/>
          <a:stretch>
            <a:fillRect/>
          </a:stretch>
        </p:blipFill>
        <p:spPr>
          <a:xfrm>
            <a:off x="8115300" y="0"/>
            <a:ext cx="4076700" cy="2451100"/>
          </a:xfrm>
          <a:prstGeom prst="rect">
            <a:avLst/>
          </a:prstGeom>
        </p:spPr>
      </p:pic>
      <p:pic>
        <p:nvPicPr>
          <p:cNvPr id="8" name="Picture 7">
            <a:extLst>
              <a:ext uri="{FF2B5EF4-FFF2-40B4-BE49-F238E27FC236}">
                <a16:creationId xmlns:a16="http://schemas.microsoft.com/office/drawing/2014/main" id="{A8F07BA2-923A-E9C7-5E67-E9F921B84484}"/>
              </a:ext>
            </a:extLst>
          </p:cNvPr>
          <p:cNvPicPr>
            <a:picLocks noChangeAspect="1"/>
          </p:cNvPicPr>
          <p:nvPr userDrawn="1"/>
        </p:nvPicPr>
        <p:blipFill>
          <a:blip r:embed="rId4"/>
          <a:srcRect l="5928" t="5" r="10825" b="49313"/>
          <a:stretch>
            <a:fillRect/>
          </a:stretch>
        </p:blipFill>
        <p:spPr>
          <a:xfrm>
            <a:off x="28469" y="5082343"/>
            <a:ext cx="12240000" cy="1800000"/>
          </a:xfrm>
          <a:prstGeom prst="rect">
            <a:avLst/>
          </a:prstGeom>
        </p:spPr>
      </p:pic>
    </p:spTree>
    <p:extLst>
      <p:ext uri="{BB962C8B-B14F-4D97-AF65-F5344CB8AC3E}">
        <p14:creationId xmlns:p14="http://schemas.microsoft.com/office/powerpoint/2010/main" val="33097113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C3606F-9FDE-B624-AC63-AFB61806D83B}"/>
              </a:ext>
            </a:extLst>
          </p:cNvPr>
          <p:cNvPicPr>
            <a:picLocks noChangeAspect="1"/>
          </p:cNvPicPr>
          <p:nvPr userDrawn="1"/>
        </p:nvPicPr>
        <p:blipFill>
          <a:blip r:embed="rId2"/>
          <a:stretch>
            <a:fillRect/>
          </a:stretch>
        </p:blipFill>
        <p:spPr>
          <a:xfrm>
            <a:off x="8115300" y="0"/>
            <a:ext cx="4076700" cy="2451100"/>
          </a:xfrm>
          <a:prstGeom prst="rect">
            <a:avLst/>
          </a:prstGeom>
        </p:spPr>
      </p:pic>
      <p:pic>
        <p:nvPicPr>
          <p:cNvPr id="2" name="Picture 1">
            <a:extLst>
              <a:ext uri="{FF2B5EF4-FFF2-40B4-BE49-F238E27FC236}">
                <a16:creationId xmlns:a16="http://schemas.microsoft.com/office/drawing/2014/main" id="{869993C1-347E-F7D5-B29F-B7F83745F62A}"/>
              </a:ext>
            </a:extLst>
          </p:cNvPr>
          <p:cNvPicPr>
            <a:picLocks noChangeAspect="1"/>
          </p:cNvPicPr>
          <p:nvPr userDrawn="1"/>
        </p:nvPicPr>
        <p:blipFill>
          <a:blip r:embed="rId3"/>
          <a:stretch>
            <a:fillRect/>
          </a:stretch>
        </p:blipFill>
        <p:spPr>
          <a:xfrm>
            <a:off x="0" y="5006651"/>
            <a:ext cx="12192000" cy="1875692"/>
          </a:xfrm>
          <a:prstGeom prst="rect">
            <a:avLst/>
          </a:prstGeom>
        </p:spPr>
      </p:pic>
    </p:spTree>
    <p:extLst>
      <p:ext uri="{BB962C8B-B14F-4D97-AF65-F5344CB8AC3E}">
        <p14:creationId xmlns:p14="http://schemas.microsoft.com/office/powerpoint/2010/main" val="970626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0B34A-B9E2-A585-0D68-98CF9C1A8F0B}"/>
              </a:ext>
            </a:extLst>
          </p:cNvPr>
          <p:cNvSpPr>
            <a:spLocks noGrp="1"/>
          </p:cNvSpPr>
          <p:nvPr>
            <p:ph type="title" hasCustomPrompt="1"/>
          </p:nvPr>
        </p:nvSpPr>
        <p:spPr>
          <a:xfrm>
            <a:off x="831850" y="1709738"/>
            <a:ext cx="3943350" cy="2869201"/>
          </a:xfrm>
          <a:prstGeom prst="rect">
            <a:avLst/>
          </a:prstGeom>
        </p:spPr>
        <p:txBody>
          <a:bodyPr anchor="b"/>
          <a:lstStyle>
            <a:lvl1pPr>
              <a:defRPr sz="6000">
                <a:solidFill>
                  <a:schemeClr val="bg1"/>
                </a:solidFill>
              </a:defRPr>
            </a:lvl1pPr>
          </a:lstStyle>
          <a:p>
            <a:r>
              <a:rPr lang="en-US"/>
              <a:t>SECTION TITLE</a:t>
            </a:r>
          </a:p>
        </p:txBody>
      </p:sp>
      <p:sp>
        <p:nvSpPr>
          <p:cNvPr id="3" name="Text Placeholder 2">
            <a:extLst>
              <a:ext uri="{FF2B5EF4-FFF2-40B4-BE49-F238E27FC236}">
                <a16:creationId xmlns:a16="http://schemas.microsoft.com/office/drawing/2014/main" id="{47D60E4B-8364-5F58-023C-584785EA3F5C}"/>
              </a:ext>
            </a:extLst>
          </p:cNvPr>
          <p:cNvSpPr>
            <a:spLocks noGrp="1"/>
          </p:cNvSpPr>
          <p:nvPr>
            <p:ph type="body" idx="1" hasCustomPrompt="1"/>
          </p:nvPr>
        </p:nvSpPr>
        <p:spPr>
          <a:xfrm>
            <a:off x="831850" y="4589463"/>
            <a:ext cx="3943350" cy="1500187"/>
          </a:xfrm>
          <a:prstGeom prst="rect">
            <a:avLst/>
          </a:prstGeo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Subtitle</a:t>
            </a:r>
          </a:p>
        </p:txBody>
      </p:sp>
    </p:spTree>
    <p:extLst>
      <p:ext uri="{BB962C8B-B14F-4D97-AF65-F5344CB8AC3E}">
        <p14:creationId xmlns:p14="http://schemas.microsoft.com/office/powerpoint/2010/main" val="35929959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69993C1-347E-F7D5-B29F-B7F83745F62A}"/>
              </a:ext>
            </a:extLst>
          </p:cNvPr>
          <p:cNvPicPr>
            <a:picLocks noChangeAspect="1"/>
          </p:cNvPicPr>
          <p:nvPr userDrawn="1"/>
        </p:nvPicPr>
        <p:blipFill>
          <a:blip r:embed="rId2"/>
          <a:stretch>
            <a:fillRect/>
          </a:stretch>
        </p:blipFill>
        <p:spPr>
          <a:xfrm>
            <a:off x="0" y="5006651"/>
            <a:ext cx="12192000" cy="1875692"/>
          </a:xfrm>
          <a:prstGeom prst="rect">
            <a:avLst/>
          </a:prstGeom>
        </p:spPr>
      </p:pic>
    </p:spTree>
    <p:extLst>
      <p:ext uri="{BB962C8B-B14F-4D97-AF65-F5344CB8AC3E}">
        <p14:creationId xmlns:p14="http://schemas.microsoft.com/office/powerpoint/2010/main" val="15216696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tx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3E7DC5A-B238-8AB7-2EF4-08976CFFFE65}"/>
              </a:ext>
            </a:extLst>
          </p:cNvPr>
          <p:cNvPicPr>
            <a:picLocks noChangeAspect="1"/>
          </p:cNvPicPr>
          <p:nvPr userDrawn="1"/>
        </p:nvPicPr>
        <p:blipFill>
          <a:blip r:embed="rId2"/>
          <a:srcRect l="8953" t="14692" r="39869" b="24872"/>
          <a:stretch>
            <a:fillRect/>
          </a:stretch>
        </p:blipFill>
        <p:spPr>
          <a:xfrm>
            <a:off x="-84000" y="0"/>
            <a:ext cx="12276000" cy="6840000"/>
          </a:xfrm>
          <a:prstGeom prst="rect">
            <a:avLst/>
          </a:prstGeom>
        </p:spPr>
      </p:pic>
    </p:spTree>
    <p:extLst>
      <p:ext uri="{BB962C8B-B14F-4D97-AF65-F5344CB8AC3E}">
        <p14:creationId xmlns:p14="http://schemas.microsoft.com/office/powerpoint/2010/main" val="87808665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3EDCAD7-A6FA-F15B-2DB3-54BD5487D5C7}"/>
              </a:ext>
            </a:extLst>
          </p:cNvPr>
          <p:cNvPicPr>
            <a:picLocks noChangeAspect="1"/>
          </p:cNvPicPr>
          <p:nvPr userDrawn="1"/>
        </p:nvPicPr>
        <p:blipFill>
          <a:blip r:embed="rId2"/>
          <a:stretch>
            <a:fillRect/>
          </a:stretch>
        </p:blipFill>
        <p:spPr>
          <a:xfrm>
            <a:off x="8115300" y="0"/>
            <a:ext cx="4076700" cy="2451100"/>
          </a:xfrm>
          <a:prstGeom prst="rect">
            <a:avLst/>
          </a:prstGeom>
        </p:spPr>
      </p:pic>
    </p:spTree>
    <p:extLst>
      <p:ext uri="{BB962C8B-B14F-4D97-AF65-F5344CB8AC3E}">
        <p14:creationId xmlns:p14="http://schemas.microsoft.com/office/powerpoint/2010/main" val="2527400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05225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7C5B7-D155-EE13-9D24-8349902E0337}"/>
              </a:ext>
            </a:extLst>
          </p:cNvPr>
          <p:cNvSpPr>
            <a:spLocks noGrp="1"/>
          </p:cNvSpPr>
          <p:nvPr>
            <p:ph type="title" hasCustomPrompt="1"/>
          </p:nvPr>
        </p:nvSpPr>
        <p:spPr>
          <a:xfrm>
            <a:off x="621792" y="685800"/>
            <a:ext cx="10049256" cy="704088"/>
          </a:xfrm>
        </p:spPr>
        <p:txBody>
          <a:bodyPr lIns="0" tIns="0" bIns="91440" anchor="t" anchorCtr="0">
            <a:normAutofit/>
          </a:bodyPr>
          <a:lstStyle>
            <a:lvl1pPr algn="l" defTabSz="914400" rtl="0" eaLnBrk="1" latinLnBrk="0" hangingPunct="1">
              <a:lnSpc>
                <a:spcPct val="90000"/>
              </a:lnSpc>
              <a:spcBef>
                <a:spcPct val="0"/>
              </a:spcBef>
              <a:buNone/>
              <a:defRPr lang="en-US" sz="4000" b="1" i="0" kern="1200" dirty="0">
                <a:solidFill>
                  <a:srgbClr val="007B9A"/>
                </a:solidFill>
                <a:effectLst/>
                <a:latin typeface="Segoe UI Black" panose="020B0502040204020203" pitchFamily="34" charset="0"/>
                <a:ea typeface="+mj-ea"/>
                <a:cs typeface="Segoe UI Black" panose="020B0502040204020203" pitchFamily="34" charset="0"/>
              </a:defRPr>
            </a:lvl1pPr>
          </a:lstStyle>
          <a:p>
            <a:r>
              <a:rPr lang="en-US" sz="4400" b="1">
                <a:solidFill>
                  <a:srgbClr val="007B9A"/>
                </a:solidFill>
                <a:effectLst/>
                <a:latin typeface="Segoe UI Black" panose="020B0502040204020203" pitchFamily="34" charset="0"/>
                <a:cs typeface="Segoe UI Black" panose="020B0502040204020203" pitchFamily="34" charset="0"/>
              </a:rPr>
              <a:t>TITLE (LEVEL 1) GOES HERE</a:t>
            </a:r>
            <a:endParaRPr lang="en-US"/>
          </a:p>
        </p:txBody>
      </p:sp>
      <p:sp>
        <p:nvSpPr>
          <p:cNvPr id="3" name="Content Placeholder 2">
            <a:extLst>
              <a:ext uri="{FF2B5EF4-FFF2-40B4-BE49-F238E27FC236}">
                <a16:creationId xmlns:a16="http://schemas.microsoft.com/office/drawing/2014/main" id="{96874525-0CE0-EC67-DEDD-5FAE98C4D85C}"/>
              </a:ext>
            </a:extLst>
          </p:cNvPr>
          <p:cNvSpPr>
            <a:spLocks noGrp="1"/>
          </p:cNvSpPr>
          <p:nvPr>
            <p:ph idx="1"/>
          </p:nvPr>
        </p:nvSpPr>
        <p:spPr>
          <a:xfrm>
            <a:off x="621792" y="1609344"/>
            <a:ext cx="10049256" cy="4351338"/>
          </a:xfrm>
        </p:spPr>
        <p:txBody>
          <a:bodyPr lIns="0" tIns="45720" rIns="228600" bIns="45720">
            <a:normAutofit/>
          </a:bodyPr>
          <a:lstStyle>
            <a:lvl1pPr marL="0" indent="0" algn="l" defTabSz="914400" rtl="0" eaLnBrk="1" latinLnBrk="0" hangingPunct="1">
              <a:lnSpc>
                <a:spcPct val="110000"/>
              </a:lnSpc>
              <a:spcBef>
                <a:spcPts val="0"/>
              </a:spcBef>
              <a:spcAft>
                <a:spcPts val="1600"/>
              </a:spcAft>
              <a:buFont typeface="Arial" panose="020B0604020202020204" pitchFamily="34" charset="0"/>
              <a:buNone/>
              <a:defRPr lang="en-US" sz="2200" b="0" i="0" kern="1200" dirty="0">
                <a:solidFill>
                  <a:srgbClr val="01344B"/>
                </a:solidFill>
                <a:effectLst/>
                <a:latin typeface="Segoe UI" panose="020B0502040204020203" pitchFamily="34" charset="0"/>
                <a:ea typeface="+mn-ea"/>
                <a:cs typeface="Segoe UI" panose="020B0502040204020203" pitchFamily="34" charset="0"/>
              </a:defRPr>
            </a:lvl1pPr>
            <a:lvl2pPr>
              <a:defRPr sz="2200" b="0" i="0">
                <a:solidFill>
                  <a:srgbClr val="01344B"/>
                </a:solidFill>
                <a:latin typeface="Segoe UI" panose="020B0502040204020203" pitchFamily="34" charset="0"/>
                <a:cs typeface="Segoe UI" panose="020B0502040204020203" pitchFamily="34" charset="0"/>
              </a:defRPr>
            </a:lvl2pPr>
            <a:lvl3pPr>
              <a:defRPr sz="2200" b="0" i="0">
                <a:solidFill>
                  <a:srgbClr val="01344B"/>
                </a:solidFill>
                <a:latin typeface="Segoe UI" panose="020B0502040204020203" pitchFamily="34" charset="0"/>
                <a:cs typeface="Segoe UI" panose="020B0502040204020203" pitchFamily="34" charset="0"/>
              </a:defRPr>
            </a:lvl3pPr>
            <a:lvl4pPr>
              <a:defRPr sz="2200" b="0" i="0">
                <a:solidFill>
                  <a:srgbClr val="01344B"/>
                </a:solidFill>
                <a:latin typeface="Segoe UI" panose="020B0502040204020203" pitchFamily="34" charset="0"/>
                <a:cs typeface="Segoe UI" panose="020B0502040204020203" pitchFamily="34" charset="0"/>
              </a:defRPr>
            </a:lvl4pPr>
            <a:lvl5pPr>
              <a:defRPr sz="2200" b="0" i="0">
                <a:solidFill>
                  <a:srgbClr val="01344B"/>
                </a:solidFill>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535665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41062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5301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7C5B7-D155-EE13-9D24-8349902E0337}"/>
              </a:ext>
            </a:extLst>
          </p:cNvPr>
          <p:cNvSpPr>
            <a:spLocks noGrp="1"/>
          </p:cNvSpPr>
          <p:nvPr>
            <p:ph type="title" hasCustomPrompt="1"/>
          </p:nvPr>
        </p:nvSpPr>
        <p:spPr>
          <a:xfrm>
            <a:off x="621792" y="685800"/>
            <a:ext cx="10049256" cy="704088"/>
          </a:xfrm>
        </p:spPr>
        <p:txBody>
          <a:bodyPr lIns="0" tIns="0" bIns="91440" anchor="t" anchorCtr="0">
            <a:normAutofit/>
          </a:bodyPr>
          <a:lstStyle>
            <a:lvl1pPr algn="l" defTabSz="914400" rtl="0" eaLnBrk="1" latinLnBrk="0" hangingPunct="1">
              <a:lnSpc>
                <a:spcPct val="90000"/>
              </a:lnSpc>
              <a:spcBef>
                <a:spcPct val="0"/>
              </a:spcBef>
              <a:buNone/>
              <a:defRPr lang="en-US" sz="4000" b="1" i="0" kern="1200" dirty="0">
                <a:solidFill>
                  <a:srgbClr val="007B9A"/>
                </a:solidFill>
                <a:effectLst/>
                <a:latin typeface="Segoe UI Black" panose="020B0502040204020203" pitchFamily="34" charset="0"/>
                <a:ea typeface="+mj-ea"/>
                <a:cs typeface="Segoe UI Black" panose="020B0502040204020203" pitchFamily="34" charset="0"/>
              </a:defRPr>
            </a:lvl1pPr>
          </a:lstStyle>
          <a:p>
            <a:r>
              <a:rPr lang="en-US" sz="4400" b="1">
                <a:solidFill>
                  <a:srgbClr val="007B9A"/>
                </a:solidFill>
                <a:effectLst/>
                <a:latin typeface="Segoe UI Black" panose="020B0502040204020203" pitchFamily="34" charset="0"/>
                <a:cs typeface="Segoe UI Black" panose="020B0502040204020203" pitchFamily="34" charset="0"/>
              </a:rPr>
              <a:t>TITLE (LEVEL 1) GOES HERE</a:t>
            </a:r>
            <a:endParaRPr lang="en-US"/>
          </a:p>
        </p:txBody>
      </p:sp>
      <p:sp>
        <p:nvSpPr>
          <p:cNvPr id="3" name="Content Placeholder 2">
            <a:extLst>
              <a:ext uri="{FF2B5EF4-FFF2-40B4-BE49-F238E27FC236}">
                <a16:creationId xmlns:a16="http://schemas.microsoft.com/office/drawing/2014/main" id="{96874525-0CE0-EC67-DEDD-5FAE98C4D85C}"/>
              </a:ext>
            </a:extLst>
          </p:cNvPr>
          <p:cNvSpPr>
            <a:spLocks noGrp="1"/>
          </p:cNvSpPr>
          <p:nvPr>
            <p:ph idx="1"/>
          </p:nvPr>
        </p:nvSpPr>
        <p:spPr>
          <a:xfrm>
            <a:off x="621792" y="1609344"/>
            <a:ext cx="10049256" cy="4351338"/>
          </a:xfrm>
        </p:spPr>
        <p:txBody>
          <a:bodyPr lIns="0" tIns="45720" rIns="228600" bIns="45720">
            <a:normAutofit/>
          </a:bodyPr>
          <a:lstStyle>
            <a:lvl1pPr marL="0" indent="0" algn="l" defTabSz="914400" rtl="0" eaLnBrk="1" latinLnBrk="0" hangingPunct="1">
              <a:lnSpc>
                <a:spcPct val="110000"/>
              </a:lnSpc>
              <a:spcBef>
                <a:spcPts val="0"/>
              </a:spcBef>
              <a:spcAft>
                <a:spcPts val="1600"/>
              </a:spcAft>
              <a:buFont typeface="Arial" panose="020B0604020202020204" pitchFamily="34" charset="0"/>
              <a:buNone/>
              <a:defRPr lang="en-US" sz="2200" b="0" i="0" kern="1200" dirty="0">
                <a:solidFill>
                  <a:srgbClr val="01344B"/>
                </a:solidFill>
                <a:effectLst/>
                <a:latin typeface="Segoe UI" panose="020B0502040204020203" pitchFamily="34" charset="0"/>
                <a:ea typeface="+mn-ea"/>
                <a:cs typeface="Segoe UI" panose="020B0502040204020203" pitchFamily="34" charset="0"/>
              </a:defRPr>
            </a:lvl1pPr>
            <a:lvl2pPr>
              <a:defRPr sz="2200" b="0" i="0">
                <a:solidFill>
                  <a:srgbClr val="01344B"/>
                </a:solidFill>
                <a:latin typeface="Segoe UI" panose="020B0502040204020203" pitchFamily="34" charset="0"/>
                <a:cs typeface="Segoe UI" panose="020B0502040204020203" pitchFamily="34" charset="0"/>
              </a:defRPr>
            </a:lvl2pPr>
            <a:lvl3pPr>
              <a:defRPr sz="2200" b="0" i="0">
                <a:solidFill>
                  <a:srgbClr val="01344B"/>
                </a:solidFill>
                <a:latin typeface="Segoe UI" panose="020B0502040204020203" pitchFamily="34" charset="0"/>
                <a:cs typeface="Segoe UI" panose="020B0502040204020203" pitchFamily="34" charset="0"/>
              </a:defRPr>
            </a:lvl3pPr>
            <a:lvl4pPr>
              <a:defRPr sz="2200" b="0" i="0">
                <a:solidFill>
                  <a:srgbClr val="01344B"/>
                </a:solidFill>
                <a:latin typeface="Segoe UI" panose="020B0502040204020203" pitchFamily="34" charset="0"/>
                <a:cs typeface="Segoe UI" panose="020B0502040204020203" pitchFamily="34" charset="0"/>
              </a:defRPr>
            </a:lvl4pPr>
            <a:lvl5pPr>
              <a:defRPr sz="2200" b="0" i="0">
                <a:solidFill>
                  <a:srgbClr val="01344B"/>
                </a:solidFill>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98430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61699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690509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3EDCAD7-A6FA-F15B-2DB3-54BD5487D5C7}"/>
              </a:ext>
            </a:extLst>
          </p:cNvPr>
          <p:cNvPicPr>
            <a:picLocks noChangeAspect="1"/>
          </p:cNvPicPr>
          <p:nvPr userDrawn="1"/>
        </p:nvPicPr>
        <p:blipFill>
          <a:blip r:embed="rId2"/>
          <a:stretch>
            <a:fillRect/>
          </a:stretch>
        </p:blipFill>
        <p:spPr>
          <a:xfrm>
            <a:off x="8115300" y="0"/>
            <a:ext cx="4076700" cy="2451100"/>
          </a:xfrm>
          <a:prstGeom prst="rect">
            <a:avLst/>
          </a:prstGeom>
        </p:spPr>
      </p:pic>
      <p:sp>
        <p:nvSpPr>
          <p:cNvPr id="3" name="Text Placeholder 6">
            <a:extLst>
              <a:ext uri="{FF2B5EF4-FFF2-40B4-BE49-F238E27FC236}">
                <a16:creationId xmlns:a16="http://schemas.microsoft.com/office/drawing/2014/main" id="{00599C0A-631A-03BD-9A3D-913791F4BA21}"/>
              </a:ext>
            </a:extLst>
          </p:cNvPr>
          <p:cNvSpPr>
            <a:spLocks noGrp="1"/>
          </p:cNvSpPr>
          <p:nvPr>
            <p:ph type="body" sz="quarter" idx="10"/>
          </p:nvPr>
        </p:nvSpPr>
        <p:spPr>
          <a:xfrm>
            <a:off x="492125" y="487897"/>
            <a:ext cx="7623175" cy="1316037"/>
          </a:xfrm>
        </p:spPr>
        <p:txBody>
          <a:bodyPr>
            <a:noAutofit/>
          </a:bodyPr>
          <a:lstStyle>
            <a:lvl1pPr>
              <a:defRPr kumimoji="0" lang="en-US" sz="4000" b="1" i="0" u="none" strike="noStrike" kern="1200" cap="none" spc="0" normalizeH="0" baseline="0" dirty="0" smtClean="0">
                <a:ln>
                  <a:noFill/>
                </a:ln>
                <a:solidFill>
                  <a:srgbClr val="007B9A"/>
                </a:solidFill>
                <a:effectLst/>
                <a:uLnTx/>
                <a:uFillTx/>
                <a:latin typeface="Segoe UI Black"/>
                <a:ea typeface="Segoe UI Black"/>
                <a:cs typeface="Segoe UI"/>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776785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15618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theme" Target="../theme/theme4.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descr="A blue and grey background with lines">
            <a:extLst>
              <a:ext uri="{FF2B5EF4-FFF2-40B4-BE49-F238E27FC236}">
                <a16:creationId xmlns:a16="http://schemas.microsoft.com/office/drawing/2014/main" id="{81CE9DF3-476F-3C5A-3B29-FBBEB27670CF}"/>
              </a:ext>
            </a:extLst>
          </p:cNvPr>
          <p:cNvPicPr>
            <a:picLocks noChangeAspect="1"/>
          </p:cNvPicPr>
          <p:nvPr userDrawn="1"/>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174823463"/>
      </p:ext>
    </p:extLst>
  </p:cSld>
  <p:clrMap bg1="lt1" tx1="dk1" bg2="lt2" tx2="dk2" accent1="accent1" accent2="accent2" accent3="accent3" accent4="accent4" accent5="accent5" accent6="accent6" hlink="hlink" folHlink="folHlink"/>
  <p:sldLayoutIdLst>
    <p:sldLayoutId id="2147483662" r:id="rId1"/>
    <p:sldLayoutId id="214748366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453BB13-EC92-776F-B96E-322023177830}"/>
              </a:ext>
            </a:extLst>
          </p:cNvPr>
          <p:cNvSpPr>
            <a:spLocks noGrp="1"/>
          </p:cNvSpPr>
          <p:nvPr>
            <p:ph type="title"/>
          </p:nvPr>
        </p:nvSpPr>
        <p:spPr>
          <a:xfrm>
            <a:off x="621792" y="685800"/>
            <a:ext cx="10049256" cy="704088"/>
          </a:xfrm>
          <a:prstGeom prst="rect">
            <a:avLst/>
          </a:prstGeom>
        </p:spPr>
        <p:txBody>
          <a:bodyPr vert="horz" lIns="0" tIns="0" rIns="0" bIns="91440" rtlCol="0" anchor="t" anchorCtr="0">
            <a:normAutofit/>
          </a:bodyPr>
          <a:lstStyle/>
          <a:p>
            <a:r>
              <a:rPr lang="en-US" sz="4400" b="1">
                <a:solidFill>
                  <a:srgbClr val="007B9A"/>
                </a:solidFill>
                <a:effectLst/>
                <a:latin typeface="Segoe UI Black" panose="020B0502040204020203" pitchFamily="34" charset="0"/>
                <a:cs typeface="Segoe UI Black" panose="020B0502040204020203" pitchFamily="34" charset="0"/>
              </a:rPr>
              <a:t>TITLE (LEVEL 1) GOES HERE</a:t>
            </a:r>
            <a:endParaRPr lang="en-US"/>
          </a:p>
        </p:txBody>
      </p:sp>
      <p:sp>
        <p:nvSpPr>
          <p:cNvPr id="3" name="Text Placeholder 2">
            <a:extLst>
              <a:ext uri="{FF2B5EF4-FFF2-40B4-BE49-F238E27FC236}">
                <a16:creationId xmlns:a16="http://schemas.microsoft.com/office/drawing/2014/main" id="{32B95151-3942-1D6C-6577-8518FC721E59}"/>
              </a:ext>
            </a:extLst>
          </p:cNvPr>
          <p:cNvSpPr>
            <a:spLocks noGrp="1"/>
          </p:cNvSpPr>
          <p:nvPr>
            <p:ph type="body" idx="1"/>
          </p:nvPr>
        </p:nvSpPr>
        <p:spPr>
          <a:xfrm>
            <a:off x="621792" y="1609344"/>
            <a:ext cx="10049256" cy="4351338"/>
          </a:xfrm>
          <a:prstGeom prst="rect">
            <a:avLst/>
          </a:prstGeom>
        </p:spPr>
        <p:txBody>
          <a:bodyPr vert="horz" lIns="0" tIns="45720" rIns="22860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3201F5B9-5D3E-CB54-7563-2F5B9A3570ED}"/>
              </a:ext>
            </a:extLst>
          </p:cNvPr>
          <p:cNvSpPr/>
          <p:nvPr userDrawn="1"/>
        </p:nvSpPr>
        <p:spPr>
          <a:xfrm>
            <a:off x="11570208" y="228600"/>
            <a:ext cx="459867" cy="332422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857171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Lst>
  <p:txStyles>
    <p:title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p:titleStyle>
    <p:body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A blue and orange lines&#10;&#10;Description automatically generated">
            <a:extLst>
              <a:ext uri="{FF2B5EF4-FFF2-40B4-BE49-F238E27FC236}">
                <a16:creationId xmlns:a16="http://schemas.microsoft.com/office/drawing/2014/main" id="{53EB9B6F-7145-6BF0-21DB-2155674E6EA2}"/>
              </a:ext>
            </a:extLst>
          </p:cNvPr>
          <p:cNvPicPr>
            <a:picLocks noChangeAspect="1"/>
          </p:cNvPicPr>
          <p:nvPr userDrawn="1"/>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470213034"/>
      </p:ext>
    </p:extLst>
  </p:cSld>
  <p:clrMap bg1="lt1" tx1="dk1" bg2="lt2" tx2="dk2" accent1="accent1" accent2="accent2" accent3="accent3" accent4="accent4" accent5="accent5" accent6="accent6" hlink="hlink" folHlink="folHlink"/>
  <p:sldLayoutIdLst>
    <p:sldLayoutId id="2147483678" r:id="rId1"/>
    <p:sldLayoutId id="214748367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453BB13-EC92-776F-B96E-322023177830}"/>
              </a:ext>
            </a:extLst>
          </p:cNvPr>
          <p:cNvSpPr>
            <a:spLocks noGrp="1"/>
          </p:cNvSpPr>
          <p:nvPr>
            <p:ph type="title"/>
          </p:nvPr>
        </p:nvSpPr>
        <p:spPr>
          <a:xfrm>
            <a:off x="621792" y="685800"/>
            <a:ext cx="10049256" cy="704088"/>
          </a:xfrm>
          <a:prstGeom prst="rect">
            <a:avLst/>
          </a:prstGeom>
        </p:spPr>
        <p:txBody>
          <a:bodyPr vert="horz" lIns="0" tIns="0" rIns="0" bIns="91440" rtlCol="0" anchor="t" anchorCtr="0">
            <a:normAutofit/>
          </a:bodyPr>
          <a:lstStyle/>
          <a:p>
            <a:r>
              <a:rPr lang="en-US" sz="4400" b="1">
                <a:solidFill>
                  <a:srgbClr val="007B9A"/>
                </a:solidFill>
                <a:effectLst/>
                <a:latin typeface="Segoe UI Black" panose="020B0502040204020203" pitchFamily="34" charset="0"/>
                <a:cs typeface="Segoe UI Black" panose="020B0502040204020203" pitchFamily="34" charset="0"/>
              </a:rPr>
              <a:t>TITLE (LEVEL 1) GOES HERE</a:t>
            </a:r>
            <a:endParaRPr lang="en-US"/>
          </a:p>
        </p:txBody>
      </p:sp>
      <p:sp>
        <p:nvSpPr>
          <p:cNvPr id="3" name="Text Placeholder 2">
            <a:extLst>
              <a:ext uri="{FF2B5EF4-FFF2-40B4-BE49-F238E27FC236}">
                <a16:creationId xmlns:a16="http://schemas.microsoft.com/office/drawing/2014/main" id="{32B95151-3942-1D6C-6577-8518FC721E59}"/>
              </a:ext>
            </a:extLst>
          </p:cNvPr>
          <p:cNvSpPr>
            <a:spLocks noGrp="1"/>
          </p:cNvSpPr>
          <p:nvPr>
            <p:ph type="body" idx="1"/>
          </p:nvPr>
        </p:nvSpPr>
        <p:spPr>
          <a:xfrm>
            <a:off x="621792" y="1609344"/>
            <a:ext cx="10049256" cy="4351338"/>
          </a:xfrm>
          <a:prstGeom prst="rect">
            <a:avLst/>
          </a:prstGeom>
        </p:spPr>
        <p:txBody>
          <a:bodyPr vert="horz" lIns="0" tIns="45720" rIns="22860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59309907"/>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5" r:id="rId3"/>
  </p:sldLayoutIdLst>
  <p:txStyles>
    <p:title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p:titleStyle>
    <p:body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453BB13-EC92-776F-B96E-322023177830}"/>
              </a:ext>
            </a:extLst>
          </p:cNvPr>
          <p:cNvSpPr>
            <a:spLocks noGrp="1"/>
          </p:cNvSpPr>
          <p:nvPr>
            <p:ph type="title"/>
          </p:nvPr>
        </p:nvSpPr>
        <p:spPr>
          <a:xfrm>
            <a:off x="621792" y="685800"/>
            <a:ext cx="10049256" cy="704088"/>
          </a:xfrm>
          <a:prstGeom prst="rect">
            <a:avLst/>
          </a:prstGeom>
        </p:spPr>
        <p:txBody>
          <a:bodyPr vert="horz" lIns="0" tIns="0" rIns="0" bIns="91440" rtlCol="0" anchor="t" anchorCtr="0">
            <a:normAutofit/>
          </a:bodyPr>
          <a:lstStyle/>
          <a:p>
            <a:r>
              <a:rPr lang="en-US" sz="4400" b="1">
                <a:solidFill>
                  <a:srgbClr val="007B9A"/>
                </a:solidFill>
                <a:effectLst/>
                <a:latin typeface="Segoe UI Black" panose="020B0502040204020203" pitchFamily="34" charset="0"/>
                <a:cs typeface="Segoe UI Black" panose="020B0502040204020203" pitchFamily="34" charset="0"/>
              </a:rPr>
              <a:t>TITLE (LEVEL 1) GOES HERE</a:t>
            </a:r>
            <a:endParaRPr lang="en-US"/>
          </a:p>
        </p:txBody>
      </p:sp>
      <p:sp>
        <p:nvSpPr>
          <p:cNvPr id="3" name="Text Placeholder 2">
            <a:extLst>
              <a:ext uri="{FF2B5EF4-FFF2-40B4-BE49-F238E27FC236}">
                <a16:creationId xmlns:a16="http://schemas.microsoft.com/office/drawing/2014/main" id="{32B95151-3942-1D6C-6577-8518FC721E59}"/>
              </a:ext>
            </a:extLst>
          </p:cNvPr>
          <p:cNvSpPr>
            <a:spLocks noGrp="1"/>
          </p:cNvSpPr>
          <p:nvPr>
            <p:ph type="body" idx="1"/>
          </p:nvPr>
        </p:nvSpPr>
        <p:spPr>
          <a:xfrm>
            <a:off x="621792" y="1609344"/>
            <a:ext cx="10049256" cy="4351338"/>
          </a:xfrm>
          <a:prstGeom prst="rect">
            <a:avLst/>
          </a:prstGeom>
        </p:spPr>
        <p:txBody>
          <a:bodyPr vert="horz" lIns="0" tIns="45720" rIns="22860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54763204"/>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01" r:id="rId8"/>
    <p:sldLayoutId id="2147483702" r:id="rId9"/>
    <p:sldLayoutId id="2147483703" r:id="rId10"/>
  </p:sldLayoutIdLst>
  <p:txStyles>
    <p:title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p:titleStyle>
    <p:body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453BB13-EC92-776F-B96E-322023177830}"/>
              </a:ext>
            </a:extLst>
          </p:cNvPr>
          <p:cNvSpPr>
            <a:spLocks noGrp="1"/>
          </p:cNvSpPr>
          <p:nvPr>
            <p:ph type="title"/>
          </p:nvPr>
        </p:nvSpPr>
        <p:spPr>
          <a:xfrm>
            <a:off x="621792" y="685800"/>
            <a:ext cx="10049256" cy="704088"/>
          </a:xfrm>
          <a:prstGeom prst="rect">
            <a:avLst/>
          </a:prstGeom>
        </p:spPr>
        <p:txBody>
          <a:bodyPr vert="horz" lIns="0" tIns="0" rIns="91440" bIns="91440" rtlCol="0" anchor="t" anchorCtr="0">
            <a:normAutofit/>
          </a:bodyPr>
          <a:lstStyle/>
          <a:p>
            <a:r>
              <a:rPr lang="en-US" sz="4400" b="1">
                <a:solidFill>
                  <a:srgbClr val="007B9A"/>
                </a:solidFill>
                <a:effectLst/>
                <a:latin typeface="Segoe UI Black" panose="020B0502040204020203" pitchFamily="34" charset="0"/>
                <a:cs typeface="Segoe UI Black" panose="020B0502040204020203" pitchFamily="34" charset="0"/>
              </a:rPr>
              <a:t>TITLE (LEVEL 1) GOES HERE</a:t>
            </a:r>
            <a:endParaRPr lang="en-US"/>
          </a:p>
        </p:txBody>
      </p:sp>
      <p:sp>
        <p:nvSpPr>
          <p:cNvPr id="3" name="Text Placeholder 2">
            <a:extLst>
              <a:ext uri="{FF2B5EF4-FFF2-40B4-BE49-F238E27FC236}">
                <a16:creationId xmlns:a16="http://schemas.microsoft.com/office/drawing/2014/main" id="{32B95151-3942-1D6C-6577-8518FC721E59}"/>
              </a:ext>
            </a:extLst>
          </p:cNvPr>
          <p:cNvSpPr>
            <a:spLocks noGrp="1"/>
          </p:cNvSpPr>
          <p:nvPr>
            <p:ph type="body" idx="1"/>
          </p:nvPr>
        </p:nvSpPr>
        <p:spPr>
          <a:xfrm>
            <a:off x="621792" y="1609344"/>
            <a:ext cx="10049256" cy="4351338"/>
          </a:xfrm>
          <a:prstGeom prst="rect">
            <a:avLst/>
          </a:prstGeom>
        </p:spPr>
        <p:txBody>
          <a:bodyPr vert="horz" lIns="0" tIns="45720" rIns="22860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61970010"/>
      </p:ext>
    </p:extLst>
  </p:cSld>
  <p:clrMap bg1="lt1" tx1="dk1" bg2="lt2" tx2="dk2" accent1="accent1" accent2="accent2" accent3="accent3" accent4="accent4" accent5="accent5" accent6="accent6" hlink="hlink" folHlink="folHlink"/>
  <p:sldLayoutIdLst>
    <p:sldLayoutId id="2147483694" r:id="rId1"/>
    <p:sldLayoutId id="2147483699" r:id="rId2"/>
  </p:sldLayoutIdLst>
  <p:txStyles>
    <p:title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p:titleStyle>
    <p:body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453BB13-EC92-776F-B96E-322023177830}"/>
              </a:ext>
            </a:extLst>
          </p:cNvPr>
          <p:cNvSpPr>
            <a:spLocks noGrp="1"/>
          </p:cNvSpPr>
          <p:nvPr>
            <p:ph type="title"/>
          </p:nvPr>
        </p:nvSpPr>
        <p:spPr>
          <a:xfrm>
            <a:off x="621792" y="685800"/>
            <a:ext cx="10049256" cy="704088"/>
          </a:xfrm>
          <a:prstGeom prst="rect">
            <a:avLst/>
          </a:prstGeom>
        </p:spPr>
        <p:txBody>
          <a:bodyPr vert="horz" lIns="0" tIns="0" rIns="91440" bIns="91440" rtlCol="0" anchor="t" anchorCtr="0">
            <a:normAutofit/>
          </a:bodyPr>
          <a:lstStyle/>
          <a:p>
            <a:r>
              <a:rPr lang="en-US" sz="4400" b="1">
                <a:solidFill>
                  <a:srgbClr val="007B9A"/>
                </a:solidFill>
                <a:effectLst/>
                <a:latin typeface="Segoe UI Black" panose="020B0502040204020203" pitchFamily="34" charset="0"/>
                <a:cs typeface="Segoe UI Black" panose="020B0502040204020203" pitchFamily="34" charset="0"/>
              </a:rPr>
              <a:t>TITLE (LEVEL 1) GOES HERE</a:t>
            </a:r>
            <a:endParaRPr lang="en-US"/>
          </a:p>
        </p:txBody>
      </p:sp>
      <p:sp>
        <p:nvSpPr>
          <p:cNvPr id="3" name="Text Placeholder 2">
            <a:extLst>
              <a:ext uri="{FF2B5EF4-FFF2-40B4-BE49-F238E27FC236}">
                <a16:creationId xmlns:a16="http://schemas.microsoft.com/office/drawing/2014/main" id="{32B95151-3942-1D6C-6577-8518FC721E59}"/>
              </a:ext>
            </a:extLst>
          </p:cNvPr>
          <p:cNvSpPr>
            <a:spLocks noGrp="1"/>
          </p:cNvSpPr>
          <p:nvPr>
            <p:ph type="body" idx="1"/>
          </p:nvPr>
        </p:nvSpPr>
        <p:spPr>
          <a:xfrm>
            <a:off x="621792" y="1609344"/>
            <a:ext cx="10049256" cy="4351338"/>
          </a:xfrm>
          <a:prstGeom prst="rect">
            <a:avLst/>
          </a:prstGeom>
        </p:spPr>
        <p:txBody>
          <a:bodyPr vert="horz" lIns="0" tIns="45720" rIns="22860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47749467"/>
      </p:ext>
    </p:extLst>
  </p:cSld>
  <p:clrMap bg1="lt1" tx1="dk1" bg2="lt2" tx2="dk2" accent1="accent1" accent2="accent2" accent3="accent3" accent4="accent4" accent5="accent5" accent6="accent6" hlink="hlink" folHlink="folHlink"/>
  <p:sldLayoutIdLst>
    <p:sldLayoutId id="2147483705" r:id="rId1"/>
    <p:sldLayoutId id="2147483706" r:id="rId2"/>
  </p:sldLayoutIdLst>
  <p:txStyles>
    <p:title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p:titleStyle>
    <p:body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453BB13-EC92-776F-B96E-322023177830}"/>
              </a:ext>
            </a:extLst>
          </p:cNvPr>
          <p:cNvSpPr>
            <a:spLocks noGrp="1"/>
          </p:cNvSpPr>
          <p:nvPr>
            <p:ph type="title"/>
          </p:nvPr>
        </p:nvSpPr>
        <p:spPr>
          <a:xfrm>
            <a:off x="621792" y="1170432"/>
            <a:ext cx="7306056" cy="704088"/>
          </a:xfrm>
          <a:prstGeom prst="rect">
            <a:avLst/>
          </a:prstGeom>
        </p:spPr>
        <p:txBody>
          <a:bodyPr vert="horz" lIns="0" tIns="0" rIns="91440" bIns="91440" rtlCol="0" anchor="t" anchorCtr="0">
            <a:normAutofit/>
          </a:bodyPr>
          <a:lstStyle/>
          <a:p>
            <a:r>
              <a:rPr lang="en-US" sz="4400" b="1">
                <a:solidFill>
                  <a:srgbClr val="007B9A"/>
                </a:solidFill>
                <a:effectLst/>
                <a:latin typeface="Segoe UI Black" panose="020B0502040204020203" pitchFamily="34" charset="0"/>
                <a:cs typeface="Segoe UI Black" panose="020B0502040204020203" pitchFamily="34" charset="0"/>
              </a:rPr>
              <a:t>TITLE (LEVEL 1)</a:t>
            </a:r>
            <a:endParaRPr lang="en-US"/>
          </a:p>
        </p:txBody>
      </p:sp>
      <p:sp>
        <p:nvSpPr>
          <p:cNvPr id="3" name="Text Placeholder 2">
            <a:extLst>
              <a:ext uri="{FF2B5EF4-FFF2-40B4-BE49-F238E27FC236}">
                <a16:creationId xmlns:a16="http://schemas.microsoft.com/office/drawing/2014/main" id="{32B95151-3942-1D6C-6577-8518FC721E59}"/>
              </a:ext>
            </a:extLst>
          </p:cNvPr>
          <p:cNvSpPr>
            <a:spLocks noGrp="1"/>
          </p:cNvSpPr>
          <p:nvPr>
            <p:ph type="body" idx="1"/>
          </p:nvPr>
        </p:nvSpPr>
        <p:spPr>
          <a:xfrm>
            <a:off x="621792" y="2103120"/>
            <a:ext cx="7255764" cy="4351338"/>
          </a:xfrm>
          <a:prstGeom prst="rect">
            <a:avLst/>
          </a:prstGeom>
        </p:spPr>
        <p:txBody>
          <a:bodyPr vert="horz" lIns="0" tIns="45720" rIns="22860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45130456"/>
      </p:ext>
    </p:extLst>
  </p:cSld>
  <p:clrMap bg1="lt1" tx1="dk1" bg2="lt2" tx2="dk2" accent1="accent1" accent2="accent2" accent3="accent3" accent4="accent4" accent5="accent5" accent6="accent6" hlink="hlink" folHlink="folHlink"/>
  <p:sldLayoutIdLst>
    <p:sldLayoutId id="2147483682" r:id="rId1"/>
    <p:sldLayoutId id="2147483687" r:id="rId2"/>
  </p:sldLayoutIdLst>
  <p:txStyles>
    <p:title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p:titleStyle>
    <p:body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221CA3-E607-9A0A-329E-2EC773ABF6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571E789-7630-5967-2C17-A9C430A4E5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4107352"/>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718" r:id="rId7"/>
  </p:sldLayoutIdLst>
  <p:txStyles>
    <p:titleStyle>
      <a:lvl1pPr algn="l" defTabSz="914400" rtl="0" eaLnBrk="1" latinLnBrk="0" hangingPunct="1">
        <a:lnSpc>
          <a:spcPct val="90000"/>
        </a:lnSpc>
        <a:spcBef>
          <a:spcPct val="0"/>
        </a:spcBef>
        <a:buNone/>
        <a:defRPr sz="4400" kern="1200">
          <a:solidFill>
            <a:srgbClr val="007B9A"/>
          </a:solidFill>
          <a:latin typeface="Segoe UI Black" panose="020B0A02040204020203" pitchFamily="34" charset="0"/>
          <a:ea typeface="Segoe UI Black" panose="020B0A02040204020203" pitchFamily="34" charset="0"/>
          <a:cs typeface="Segoe UI" panose="020B0502040204020203"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1344B"/>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1344B"/>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1344B"/>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1344B"/>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1344B"/>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221CA3-E607-9A0A-329E-2EC773ABF6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571E789-7630-5967-2C17-A9C430A4E5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681018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36" r:id="rId10"/>
    <p:sldLayoutId id="2147483729" r:id="rId11"/>
    <p:sldLayoutId id="2147483730" r:id="rId12"/>
    <p:sldLayoutId id="2147483731" r:id="rId13"/>
  </p:sldLayoutIdLst>
  <p:txStyles>
    <p:titleStyle>
      <a:lvl1pPr algn="l" defTabSz="914400" rtl="0" eaLnBrk="1" latinLnBrk="0" hangingPunct="1">
        <a:lnSpc>
          <a:spcPct val="90000"/>
        </a:lnSpc>
        <a:spcBef>
          <a:spcPct val="0"/>
        </a:spcBef>
        <a:buNone/>
        <a:defRPr sz="4400" kern="1200">
          <a:solidFill>
            <a:srgbClr val="007B9A"/>
          </a:solidFill>
          <a:latin typeface="Segoe UI Black" panose="020B0A02040204020203" pitchFamily="34" charset="0"/>
          <a:ea typeface="Segoe UI Black" panose="020B0A02040204020203" pitchFamily="34" charset="0"/>
          <a:cs typeface="Segoe UI" panose="020B0502040204020203"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1344B"/>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1344B"/>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1344B"/>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1344B"/>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1344B"/>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2.emf"/><Relationship Id="rId7" Type="http://schemas.openxmlformats.org/officeDocument/2006/relationships/diagramColors" Target="../diagrams/colors2.xml"/><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23.emf"/></Relationships>
</file>

<file path=ppt/slides/_rels/slide15.xml.rels><?xml version="1.0" encoding="UTF-8" standalone="yes"?>
<Relationships xmlns="http://schemas.openxmlformats.org/package/2006/relationships"><Relationship Id="rId3" Type="http://schemas.openxmlformats.org/officeDocument/2006/relationships/hyperlink" Target="https://au.int/en/documents/20240809/continental-artificial-intelligence-strategy" TargetMode="External"/><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hyperlink" Target="https://uaelegislation.gov.ae/en/policy/details/the-uae-charter-for-the-development-and-use-of-artificial-intelligence"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gdpr-info.eu/" TargetMode="External"/><Relationship Id="rId7" Type="http://schemas.openxmlformats.org/officeDocument/2006/relationships/hyperlink" Target="https://www.coe.int/en/web/artificial-intelligence/the-framework-convention-on-artificial-intelligence" TargetMode="External"/><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hyperlink" Target="https://digital-markets-act.ec.europa.eu/legislation_en" TargetMode="External"/><Relationship Id="rId5" Type="http://schemas.openxmlformats.org/officeDocument/2006/relationships/hyperlink" Target="https://digital-strategy.ec.europa.eu/en/policies/digital-services-act" TargetMode="External"/><Relationship Id="rId4" Type="http://schemas.openxmlformats.org/officeDocument/2006/relationships/hyperlink" Target="https://artificialintelligenceact.eu/"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federalregister.gov/documents/2025/01/31/2025-02172/removing-barriers-to-american-leadership-in-artificial-intelligence" TargetMode="External"/><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hyperlink" Target="https://thecpra.org/" TargetMode="External"/><Relationship Id="rId5" Type="http://schemas.openxmlformats.org/officeDocument/2006/relationships/hyperlink" Target="https://oag.ca.gov/privacy/ccpa" TargetMode="External"/><Relationship Id="rId4" Type="http://schemas.openxmlformats.org/officeDocument/2006/relationships/hyperlink" Target="https://www.govinfo.gov/app/details/GOVPUB-PREX23-PURL-gpo193638"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laws-lois.justice.gc.ca/eng/acts/p-8.6/" TargetMode="External"/><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hyperlink" Target="https://www.odpc.go.ke/data-protection-laws-kenya/" TargetMode="External"/><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8.xml"/><Relationship Id="rId1" Type="http://schemas.openxmlformats.org/officeDocument/2006/relationships/slideLayout" Target="../slideLayouts/slideLayout8.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0.xml"/><Relationship Id="rId1" Type="http://schemas.openxmlformats.org/officeDocument/2006/relationships/slideLayout" Target="../slideLayouts/slideLayout8.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hyperlink" Target="https://app.box.com/s/yrtdqgnxa6p38y7qzicg4rs4wm9rhdnw" TargetMode="External"/><Relationship Id="rId2" Type="http://schemas.openxmlformats.org/officeDocument/2006/relationships/notesSlide" Target="../notesSlides/notesSlide40.xml"/><Relationship Id="rId1" Type="http://schemas.openxmlformats.org/officeDocument/2006/relationships/slideLayout" Target="../slideLayouts/slideLayout17.xml"/><Relationship Id="rId4" Type="http://schemas.openxmlformats.org/officeDocument/2006/relationships/image" Target="../media/image35.emf"/></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hyperlink" Target="https://app.box.com/s/lvwnkwzcpj5mxii9errjruvxhg5x9fuq" TargetMode="External"/><Relationship Id="rId2" Type="http://schemas.openxmlformats.org/officeDocument/2006/relationships/notesSlide" Target="../notesSlides/notesSlide48.xml"/><Relationship Id="rId1" Type="http://schemas.openxmlformats.org/officeDocument/2006/relationships/slideLayout" Target="../slideLayouts/slideLayout40.xml"/></Relationships>
</file>

<file path=ppt/slides/_rels/slide55.xml.rels><?xml version="1.0" encoding="UTF-8" standalone="yes"?>
<Relationships xmlns="http://schemas.openxmlformats.org/package/2006/relationships"><Relationship Id="rId8" Type="http://schemas.openxmlformats.org/officeDocument/2006/relationships/hyperlink" Target="https://www.coe.int/en/web/artificial-intelligence/the-framework-convention-on-artificial-intelligence" TargetMode="External"/><Relationship Id="rId13" Type="http://schemas.openxmlformats.org/officeDocument/2006/relationships/hyperlink" Target="https://www.odpc.go.ke/data-protection-laws-kenya/" TargetMode="External"/><Relationship Id="rId3" Type="http://schemas.openxmlformats.org/officeDocument/2006/relationships/hyperlink" Target="https://nethope.org/toolkits/data-governance-toolkit-a-guide-to-implementing-data-governance-in-nonprofits/" TargetMode="External"/><Relationship Id="rId7" Type="http://schemas.openxmlformats.org/officeDocument/2006/relationships/hyperlink" Target="https://ecdpm.org/work/envisioning-africas-ai-governance-landscape-2024" TargetMode="External"/><Relationship Id="rId12" Type="http://schemas.openxmlformats.org/officeDocument/2006/relationships/hyperlink" Target="https://laws-lois.justice.gc.ca/eng/acts/p-8.6/" TargetMode="External"/><Relationship Id="rId2" Type="http://schemas.openxmlformats.org/officeDocument/2006/relationships/notesSlide" Target="../notesSlides/notesSlide49.xml"/><Relationship Id="rId16" Type="http://schemas.openxmlformats.org/officeDocument/2006/relationships/hyperlink" Target="https://www.whitecase.com/insight-our-thinking/ai-watch-global-regulatory-tracker" TargetMode="External"/><Relationship Id="rId1" Type="http://schemas.openxmlformats.org/officeDocument/2006/relationships/slideLayout" Target="../slideLayouts/slideLayout37.xml"/><Relationship Id="rId6" Type="http://schemas.openxmlformats.org/officeDocument/2006/relationships/hyperlink" Target="https://www.cdacnetwork.org/safe-ai" TargetMode="External"/><Relationship Id="rId11" Type="http://schemas.openxmlformats.org/officeDocument/2006/relationships/hyperlink" Target="https://oag.ca.gov/privacy/ccpa" TargetMode="External"/><Relationship Id="rId5" Type="http://schemas.openxmlformats.org/officeDocument/2006/relationships/hyperlink" Target="https://nethope.org/toolkits/artificial-intelligence-ai-ethics-for-nonprofits-toolkit/#:~:text=The%20goal%20of%20the%20Artificial,use%20AI%20responsibly%20and%20ethically." TargetMode="External"/><Relationship Id="rId15" Type="http://schemas.openxmlformats.org/officeDocument/2006/relationships/hyperlink" Target="https://uaelegislation.gov.ae/en/policy/details/the-uae-charter-for-the-development-and-use-of-artificial-intelligence" TargetMode="External"/><Relationship Id="rId10" Type="http://schemas.openxmlformats.org/officeDocument/2006/relationships/hyperlink" Target="https://www.govinfo.gov/app/details/GOVPUB-PREX23-PURL-gpo193638" TargetMode="External"/><Relationship Id="rId4" Type="http://schemas.openxmlformats.org/officeDocument/2006/relationships/hyperlink" Target="https://nethope.org/toolkits/humanitarian-ai-code-of-conduct/" TargetMode="External"/><Relationship Id="rId9" Type="http://schemas.openxmlformats.org/officeDocument/2006/relationships/hyperlink" Target="https://www.federalregister.gov/documents/2025/01/31/2025-02172/removing-barriers-to-american-leadership-in-artificial-intelligence" TargetMode="External"/><Relationship Id="rId14" Type="http://schemas.openxmlformats.org/officeDocument/2006/relationships/hyperlink" Target="https://au.int/en/documents/20240809/continental-artificial-intelligence-strategy"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nethope.org/toolkits/data-governance-toolkit-a-guide-to-implementing-data-governance-in-nonprofits/" TargetMode="External"/><Relationship Id="rId2" Type="http://schemas.openxmlformats.org/officeDocument/2006/relationships/notesSlide" Target="../notesSlides/notesSlide50.xml"/><Relationship Id="rId1" Type="http://schemas.openxmlformats.org/officeDocument/2006/relationships/slideLayout" Target="../slideLayouts/slideLayout37.xml"/><Relationship Id="rId5" Type="http://schemas.openxmlformats.org/officeDocument/2006/relationships/hyperlink" Target="https://www.whitecase.com/insight-our-thinking/ai-watch-global-regulatory-tracker" TargetMode="External"/><Relationship Id="rId4" Type="http://schemas.openxmlformats.org/officeDocument/2006/relationships/hyperlink" Target="https://nethope.org/toolkits/artificial-intelligence-ai-ethics-for-nonprofits-toolkit/#:~:text=The%20goal%20of%20the%20Artificial,use%20AI%20responsibly%20and%20ethically."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1.xml"/><Relationship Id="rId1" Type="http://schemas.openxmlformats.org/officeDocument/2006/relationships/slideLayout" Target="../slideLayouts/slideLayout46.xml"/><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16.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2.png"/><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BE93C59-88EB-90DA-0303-9623F2447BC4}"/>
              </a:ext>
            </a:extLst>
          </p:cNvPr>
          <p:cNvSpPr>
            <a:spLocks noGrp="1"/>
          </p:cNvSpPr>
          <p:nvPr>
            <p:ph type="ctrTitle"/>
          </p:nvPr>
        </p:nvSpPr>
        <p:spPr/>
        <p:txBody>
          <a:bodyPr lIns="91440" tIns="45720" rIns="91440" bIns="45720" anchor="ctr" anchorCtr="0"/>
          <a:lstStyle/>
          <a:p>
            <a:r>
              <a:rPr lang="en-US">
                <a:latin typeface="Segoe UI Black"/>
                <a:ea typeface="Segoe UI Black"/>
              </a:rPr>
              <a:t>7: AI and Data Governance for Nonprofits </a:t>
            </a:r>
            <a:endParaRPr lang="en-US"/>
          </a:p>
        </p:txBody>
      </p:sp>
      <p:sp>
        <p:nvSpPr>
          <p:cNvPr id="2" name="Text Placeholder 1">
            <a:extLst>
              <a:ext uri="{FF2B5EF4-FFF2-40B4-BE49-F238E27FC236}">
                <a16:creationId xmlns:a16="http://schemas.microsoft.com/office/drawing/2014/main" id="{DD35D94D-7A54-06FD-ED4A-43EA516B428E}"/>
              </a:ext>
            </a:extLst>
          </p:cNvPr>
          <p:cNvSpPr>
            <a:spLocks noGrp="1"/>
          </p:cNvSpPr>
          <p:nvPr>
            <p:ph type="body" sz="quarter" idx="10"/>
          </p:nvPr>
        </p:nvSpPr>
        <p:spPr/>
        <p:txBody>
          <a:bodyPr/>
          <a:lstStyle/>
          <a:p>
            <a:r>
              <a:rPr lang="en-US" err="1"/>
              <a:t>AIm</a:t>
            </a:r>
            <a:r>
              <a:rPr lang="en-US"/>
              <a:t> for IMPACT</a:t>
            </a:r>
          </a:p>
        </p:txBody>
      </p:sp>
    </p:spTree>
    <p:extLst>
      <p:ext uri="{BB962C8B-B14F-4D97-AF65-F5344CB8AC3E}">
        <p14:creationId xmlns:p14="http://schemas.microsoft.com/office/powerpoint/2010/main" val="2931133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2BC017-1E80-9829-F9B1-7075C99CC689}"/>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74B8554D-DA2B-F799-4E3C-4598FDB4CFAA}"/>
              </a:ext>
            </a:extLst>
          </p:cNvPr>
          <p:cNvSpPr txBox="1">
            <a:spLocks/>
          </p:cNvSpPr>
          <p:nvPr/>
        </p:nvSpPr>
        <p:spPr>
          <a:xfrm>
            <a:off x="625258" y="681036"/>
            <a:ext cx="6903302" cy="4550131"/>
          </a:xfrm>
          <a:prstGeom prst="rect">
            <a:avLst/>
          </a:prstGeom>
        </p:spPr>
        <p:txBody>
          <a:bodyPr lIns="0" tIns="0" bIns="91440" anchor="t" anchorCtr="0">
            <a:norm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6500" b="1" i="0" u="none" strike="noStrike" kern="1200" cap="none" spc="0" normalizeH="0" baseline="0" noProof="0">
                <a:ln>
                  <a:noFill/>
                </a:ln>
                <a:solidFill>
                  <a:srgbClr val="007B9A"/>
                </a:solidFill>
                <a:effectLst/>
                <a:uLnTx/>
                <a:uFillTx/>
                <a:latin typeface="Segoe UI Black" panose="020B0502040204020203" pitchFamily="34" charset="0"/>
                <a:ea typeface="+mj-ea"/>
                <a:cs typeface="Segoe UI Black" panose="020B0502040204020203" pitchFamily="34" charset="0"/>
              </a:rPr>
              <a:t>1.</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6500" b="1" i="0" u="none" strike="noStrike" kern="1200" cap="none" spc="0" normalizeH="0" baseline="0" noProof="0">
                <a:ln>
                  <a:noFill/>
                </a:ln>
                <a:solidFill>
                  <a:srgbClr val="007B9A"/>
                </a:solidFill>
                <a:effectLst/>
                <a:uLnTx/>
                <a:uFillTx/>
                <a:latin typeface="Segoe UI Black" panose="020B0502040204020203" pitchFamily="34" charset="0"/>
                <a:ea typeface="+mj-ea"/>
                <a:cs typeface="Segoe UI Black" panose="020B0502040204020203" pitchFamily="34" charset="0"/>
              </a:rPr>
              <a:t>ETHICAL FOUNDATIONS OF AI &amp; DATA GOVERNANCE</a:t>
            </a:r>
          </a:p>
        </p:txBody>
      </p:sp>
      <p:sp>
        <p:nvSpPr>
          <p:cNvPr id="2" name="Round Same Side Corner Rectangle 5">
            <a:extLst>
              <a:ext uri="{FF2B5EF4-FFF2-40B4-BE49-F238E27FC236}">
                <a16:creationId xmlns:a16="http://schemas.microsoft.com/office/drawing/2014/main" id="{93331BBA-53C3-AC28-F0FD-3DA20018B5E8}"/>
              </a:ext>
            </a:extLst>
          </p:cNvPr>
          <p:cNvSpPr/>
          <p:nvPr/>
        </p:nvSpPr>
        <p:spPr>
          <a:xfrm rot="16200000">
            <a:off x="7551749" y="1235457"/>
            <a:ext cx="4263026" cy="5017477"/>
          </a:xfrm>
          <a:prstGeom prst="round2SameRect">
            <a:avLst>
              <a:gd name="adj1" fmla="val 10464"/>
              <a:gd name="adj2" fmla="val 0"/>
            </a:avLst>
          </a:prstGeom>
          <a:solidFill>
            <a:srgbClr val="007B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92EF909F-8DCE-BC11-09D6-5FEAD7542A0C}"/>
              </a:ext>
            </a:extLst>
          </p:cNvPr>
          <p:cNvSpPr txBox="1"/>
          <p:nvPr/>
        </p:nvSpPr>
        <p:spPr>
          <a:xfrm>
            <a:off x="7528560" y="1817526"/>
            <a:ext cx="3882653" cy="4770537"/>
          </a:xfrm>
          <a:prstGeom prst="rect">
            <a:avLst/>
          </a:prstGeom>
          <a:noFill/>
        </p:spPr>
        <p:txBody>
          <a:bodyPr wrap="square" lIns="228600" rIns="2286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Segoe UI Black" panose="020B0502040204020203" pitchFamily="34" charset="0"/>
              <a:ea typeface="+mn-ea"/>
              <a:cs typeface="Segoe UI Black" panose="020B0502040204020203"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Segoe UI Black" panose="020B0502040204020203" pitchFamily="34" charset="0"/>
                <a:ea typeface="+mn-ea"/>
                <a:cs typeface="Segoe UI Black" panose="020B0502040204020203" pitchFamily="34" charset="0"/>
              </a:rPr>
              <a:t>Topic Outline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Ethical Foundations of AI &amp; Data Governance</a:t>
            </a: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Governance Structures &amp; Organizational Accountability</a:t>
            </a: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Protection of Community Data </a:t>
            </a: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Sustainable and Trust-Building Digital Governance Practices </a:t>
            </a: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p:txBody>
      </p:sp>
      <p:sp>
        <p:nvSpPr>
          <p:cNvPr id="9" name="Rounded Rectangle 8">
            <a:extLst>
              <a:ext uri="{FF2B5EF4-FFF2-40B4-BE49-F238E27FC236}">
                <a16:creationId xmlns:a16="http://schemas.microsoft.com/office/drawing/2014/main" id="{721923B0-21F8-CDC1-1712-A93D46F2FC8E}"/>
              </a:ext>
            </a:extLst>
          </p:cNvPr>
          <p:cNvSpPr/>
          <p:nvPr/>
        </p:nvSpPr>
        <p:spPr>
          <a:xfrm>
            <a:off x="7528560" y="2714412"/>
            <a:ext cx="3713319" cy="760307"/>
          </a:xfrm>
          <a:prstGeom prst="roundRect">
            <a:avLst/>
          </a:prstGeom>
          <a:solidFill>
            <a:schemeClr val="bg1">
              <a:alpha val="15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874746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322D00C-F4A0-8E64-A818-0B9F4A2BDA22}"/>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0EC738BC-F1BE-7FAF-A134-880DFC7D0E7C}"/>
              </a:ext>
            </a:extLst>
          </p:cNvPr>
          <p:cNvSpPr txBox="1">
            <a:spLocks/>
          </p:cNvSpPr>
          <p:nvPr/>
        </p:nvSpPr>
        <p:spPr>
          <a:xfrm>
            <a:off x="492125" y="1532644"/>
            <a:ext cx="7303717" cy="4351338"/>
          </a:xfrm>
          <a:prstGeom prst="rect">
            <a:avLst/>
          </a:prstGeom>
        </p:spPr>
        <p:txBody>
          <a:bodyPr lIns="0" rIns="228600">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a:solidFill>
                  <a:srgbClr val="01344B"/>
                </a:solidFill>
                <a:ea typeface="+mn-lt"/>
              </a:rPr>
              <a:t>Which statement most accurately captures the link between data governance and ethical AI? </a:t>
            </a:r>
          </a:p>
          <a:p>
            <a:pPr marL="342900" indent="-342900">
              <a:buFont typeface="+mj-lt"/>
              <a:buAutoNum type="alphaUcPeriod"/>
            </a:pPr>
            <a:r>
              <a:rPr lang="en-US" sz="1800">
                <a:solidFill>
                  <a:srgbClr val="01344B"/>
                </a:solidFill>
                <a:ea typeface="+mn-lt"/>
              </a:rPr>
              <a:t>Ethical AI emerges naturally once models are trained on large datasets, regardless of their quality.</a:t>
            </a:r>
          </a:p>
          <a:p>
            <a:pPr marL="342900" indent="-342900">
              <a:buFont typeface="+mj-lt"/>
              <a:buAutoNum type="alphaUcPeriod"/>
            </a:pPr>
            <a:r>
              <a:rPr lang="en-US" sz="1800">
                <a:solidFill>
                  <a:srgbClr val="01344B"/>
                </a:solidFill>
                <a:ea typeface="+mn-lt"/>
              </a:rPr>
              <a:t>Strong data governance ensures that AI systems rely on accurate, responsibly sourced data and remain transparent, explainable, and under human oversight.</a:t>
            </a:r>
          </a:p>
          <a:p>
            <a:pPr marL="342900" indent="-342900">
              <a:buFont typeface="+mj-lt"/>
              <a:buAutoNum type="alphaUcPeriod"/>
            </a:pPr>
            <a:r>
              <a:rPr lang="en-US" sz="1800">
                <a:solidFill>
                  <a:srgbClr val="01344B"/>
                </a:solidFill>
                <a:ea typeface="+mn-lt"/>
              </a:rPr>
              <a:t>Ethical AI requires minimizing human involvement so that decisions remain purely algorithmic.</a:t>
            </a:r>
          </a:p>
          <a:p>
            <a:pPr marL="342900" indent="-342900">
              <a:buFont typeface="+mj-lt"/>
              <a:buAutoNum type="alphaUcPeriod"/>
            </a:pPr>
            <a:r>
              <a:rPr lang="en-US" sz="1800">
                <a:solidFill>
                  <a:srgbClr val="01344B"/>
                </a:solidFill>
                <a:ea typeface="+mn-lt"/>
              </a:rPr>
              <a:t>If AI is regulated by GDPR or national laws, data governance practices become optional.</a:t>
            </a:r>
          </a:p>
        </p:txBody>
      </p:sp>
      <p:sp>
        <p:nvSpPr>
          <p:cNvPr id="5" name="Round Same Side Corner Rectangle 3">
            <a:extLst>
              <a:ext uri="{FF2B5EF4-FFF2-40B4-BE49-F238E27FC236}">
                <a16:creationId xmlns:a16="http://schemas.microsoft.com/office/drawing/2014/main" id="{D563DC23-A1E6-048F-48C9-B596C8A0EF2B}"/>
              </a:ext>
            </a:extLst>
          </p:cNvPr>
          <p:cNvSpPr/>
          <p:nvPr/>
        </p:nvSpPr>
        <p:spPr>
          <a:xfrm rot="16200000">
            <a:off x="8880571" y="2808876"/>
            <a:ext cx="3137446" cy="3485412"/>
          </a:xfrm>
          <a:prstGeom prst="round2SameRect">
            <a:avLst/>
          </a:prstGeom>
          <a:solidFill>
            <a:srgbClr val="B2D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Semilight"/>
              <a:ea typeface="+mn-ea"/>
              <a:cs typeface="+mn-cs"/>
            </a:endParaRPr>
          </a:p>
        </p:txBody>
      </p:sp>
      <p:sp>
        <p:nvSpPr>
          <p:cNvPr id="6" name="TextBox 5">
            <a:extLst>
              <a:ext uri="{FF2B5EF4-FFF2-40B4-BE49-F238E27FC236}">
                <a16:creationId xmlns:a16="http://schemas.microsoft.com/office/drawing/2014/main" id="{B6BA6D04-A194-2E17-E75A-CBCB14B1D8E1}"/>
              </a:ext>
            </a:extLst>
          </p:cNvPr>
          <p:cNvSpPr txBox="1"/>
          <p:nvPr/>
        </p:nvSpPr>
        <p:spPr>
          <a:xfrm>
            <a:off x="8706588" y="3462022"/>
            <a:ext cx="3485411" cy="1200329"/>
          </a:xfrm>
          <a:prstGeom prst="rect">
            <a:avLst/>
          </a:prstGeom>
          <a:noFill/>
        </p:spPr>
        <p:txBody>
          <a:bodyPr wrap="square" lIns="228600" rIns="2286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1344B"/>
                </a:solidFill>
                <a:effectLst/>
                <a:uLnTx/>
                <a:uFillTx/>
                <a:latin typeface="Segoe UI Black" panose="020B0502040204020203" pitchFamily="34" charset="0"/>
                <a:ea typeface="+mn-ea"/>
                <a:cs typeface="Segoe UI Black" panose="020B0502040204020203" pitchFamily="34" charset="0"/>
              </a:rPr>
              <a:t>CORRECT ANSWER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1344B"/>
              </a:solidFill>
              <a:effectLst/>
              <a:uLnTx/>
              <a:uFillTx/>
              <a:latin typeface="Segoe UI" panose="020B0502040204020203"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a:solidFill>
                  <a:srgbClr val="01344B"/>
                </a:solidFill>
                <a:latin typeface="Segoe UI" panose="020B0502040204020203" pitchFamily="34" charset="0"/>
              </a:rPr>
              <a:t>B</a:t>
            </a:r>
            <a:endParaRPr kumimoji="0" lang="en-US" sz="2400" b="0" i="0" u="none" strike="noStrike" kern="1200" cap="none" spc="0" normalizeH="0" baseline="0" noProof="0">
              <a:ln>
                <a:noFill/>
              </a:ln>
              <a:solidFill>
                <a:srgbClr val="01344B"/>
              </a:solidFill>
              <a:effectLst/>
              <a:uLnTx/>
              <a:uFillTx/>
              <a:latin typeface="Segoe UI" panose="020B0502040204020203" pitchFamily="34" charset="0"/>
              <a:ea typeface="+mn-ea"/>
              <a:cs typeface="+mn-cs"/>
            </a:endParaRPr>
          </a:p>
        </p:txBody>
      </p:sp>
      <p:sp>
        <p:nvSpPr>
          <p:cNvPr id="2" name="Text Placeholder 1">
            <a:extLst>
              <a:ext uri="{FF2B5EF4-FFF2-40B4-BE49-F238E27FC236}">
                <a16:creationId xmlns:a16="http://schemas.microsoft.com/office/drawing/2014/main" id="{7479885B-4F7A-9682-85CB-26C20E290ACD}"/>
              </a:ext>
            </a:extLst>
          </p:cNvPr>
          <p:cNvSpPr>
            <a:spLocks noGrp="1"/>
          </p:cNvSpPr>
          <p:nvPr>
            <p:ph type="body" sz="quarter" idx="10"/>
          </p:nvPr>
        </p:nvSpPr>
        <p:spPr>
          <a:xfrm>
            <a:off x="492125" y="487898"/>
            <a:ext cx="7623175" cy="701132"/>
          </a:xfrm>
        </p:spPr>
        <p:txBody>
          <a:bodyPr vert="horz" lIns="0" tIns="45720" rIns="228600" bIns="45720" rtlCol="0" anchor="t">
            <a:noAutofit/>
          </a:bodyPr>
          <a:lstStyle/>
          <a:p>
            <a:r>
              <a:rPr lang="en-US">
                <a:cs typeface="Segoe UI Black" panose="020B0502040204020203" pitchFamily="34" charset="0"/>
              </a:rPr>
              <a:t>BEFORE WE GET STARTED</a:t>
            </a:r>
          </a:p>
          <a:p>
            <a:endParaRPr lang="en-US"/>
          </a:p>
        </p:txBody>
      </p:sp>
    </p:spTree>
    <p:extLst>
      <p:ext uri="{BB962C8B-B14F-4D97-AF65-F5344CB8AC3E}">
        <p14:creationId xmlns:p14="http://schemas.microsoft.com/office/powerpoint/2010/main" val="37248207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81C64C31-66FD-C9BA-E478-32C62944C5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511" y="2017776"/>
            <a:ext cx="7260336" cy="4840224"/>
          </a:xfrm>
          <a:prstGeom prst="rect">
            <a:avLst/>
          </a:prstGeom>
          <a:noFill/>
          <a:extLst>
            <a:ext uri="{909E8E84-426E-40DD-AFC4-6F175D3DCCD1}">
              <a14:hiddenFill xmlns:a14="http://schemas.microsoft.com/office/drawing/2010/main">
                <a:solidFill>
                  <a:srgbClr val="FFFFFF"/>
                </a:solidFill>
              </a14:hiddenFill>
            </a:ext>
          </a:extLst>
        </p:spPr>
      </p:pic>
      <p:sp>
        <p:nvSpPr>
          <p:cNvPr id="5" name="Document 4">
            <a:extLst>
              <a:ext uri="{FF2B5EF4-FFF2-40B4-BE49-F238E27FC236}">
                <a16:creationId xmlns:a16="http://schemas.microsoft.com/office/drawing/2014/main" id="{E1AF5A08-16DB-6811-8C8B-FEDF0320CB21}"/>
              </a:ext>
            </a:extLst>
          </p:cNvPr>
          <p:cNvSpPr/>
          <p:nvPr/>
        </p:nvSpPr>
        <p:spPr>
          <a:xfrm rot="5400000">
            <a:off x="5761496" y="1352230"/>
            <a:ext cx="4858717" cy="6152825"/>
          </a:xfrm>
          <a:prstGeom prst="flowChartDocumen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 Same Side Corner Rectangle 3">
            <a:extLst>
              <a:ext uri="{FF2B5EF4-FFF2-40B4-BE49-F238E27FC236}">
                <a16:creationId xmlns:a16="http://schemas.microsoft.com/office/drawing/2014/main" id="{42BF1307-C118-DB4F-13EF-CA838992531A}"/>
              </a:ext>
            </a:extLst>
          </p:cNvPr>
          <p:cNvSpPr/>
          <p:nvPr/>
        </p:nvSpPr>
        <p:spPr>
          <a:xfrm rot="16200000">
            <a:off x="6092316" y="-21773"/>
            <a:ext cx="3201827" cy="8997540"/>
          </a:xfrm>
          <a:prstGeom prst="round2SameRect">
            <a:avLst>
              <a:gd name="adj1" fmla="val 16667"/>
              <a:gd name="adj2" fmla="val 0"/>
            </a:avLst>
          </a:prstGeom>
          <a:solidFill>
            <a:srgbClr val="B2D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A1581516-F8E8-8A26-1236-C22FF063E680}"/>
              </a:ext>
            </a:extLst>
          </p:cNvPr>
          <p:cNvSpPr txBox="1"/>
          <p:nvPr/>
        </p:nvSpPr>
        <p:spPr>
          <a:xfrm>
            <a:off x="3568534" y="3125467"/>
            <a:ext cx="8026058" cy="2699380"/>
          </a:xfrm>
          <a:prstGeom prst="rect">
            <a:avLst/>
          </a:prstGeom>
          <a:noFill/>
        </p:spPr>
        <p:txBody>
          <a:bodyPr wrap="square" lIns="0" tIns="45720" rIns="0" bIns="45720" rtlCol="0" anchor="ctr" anchorCtr="0">
            <a:noAutofit/>
          </a:bodyPr>
          <a:lstStyle/>
          <a:p>
            <a:r>
              <a:rPr lang="en-US">
                <a:solidFill>
                  <a:srgbClr val="01344B"/>
                </a:solidFill>
                <a:ea typeface="+mn-lt"/>
                <a:cs typeface="+mn-lt"/>
              </a:rPr>
              <a:t>Data is the backbone of digital transformation, but its value can only be realized when it is properly structured, governed, and protected. Weak or missing governance increases the risk of inaccurate data, misuse of sensitive information, missed opportunities, and poor decision-making.</a:t>
            </a:r>
          </a:p>
          <a:p>
            <a:endParaRPr lang="en-US">
              <a:solidFill>
                <a:srgbClr val="01344B"/>
              </a:solidFill>
              <a:ea typeface="+mn-lt"/>
              <a:cs typeface="+mn-lt"/>
            </a:endParaRPr>
          </a:p>
          <a:p>
            <a:r>
              <a:rPr lang="en-US">
                <a:solidFill>
                  <a:srgbClr val="01344B"/>
                </a:solidFill>
                <a:ea typeface="+mn-lt"/>
                <a:cs typeface="+mn-lt"/>
              </a:rPr>
              <a:t>As nonprofits rely more on data analytics to guide programs and strategy, strong data governance is no longer optional. It ensures data is reliable, protected, and used responsibly, enabling smarter decisions, stronger programs, and greater impact and accountability.</a:t>
            </a:r>
            <a:endParaRPr lang="en-US">
              <a:ea typeface="+mn-lt"/>
              <a:cs typeface="+mn-lt"/>
            </a:endParaRPr>
          </a:p>
        </p:txBody>
      </p:sp>
      <p:sp>
        <p:nvSpPr>
          <p:cNvPr id="3" name="Text Placeholder 2">
            <a:extLst>
              <a:ext uri="{FF2B5EF4-FFF2-40B4-BE49-F238E27FC236}">
                <a16:creationId xmlns:a16="http://schemas.microsoft.com/office/drawing/2014/main" id="{3C880CBD-F0F0-CAA7-875E-51D6E2B64085}"/>
              </a:ext>
            </a:extLst>
          </p:cNvPr>
          <p:cNvSpPr>
            <a:spLocks noGrp="1"/>
          </p:cNvSpPr>
          <p:nvPr>
            <p:ph type="body" sz="quarter" idx="10"/>
          </p:nvPr>
        </p:nvSpPr>
        <p:spPr/>
        <p:txBody>
          <a:bodyPr/>
          <a:lstStyle/>
          <a:p>
            <a:r>
              <a:rPr lang="en-US"/>
              <a:t>WHY DATA GOVERNANCE MATTERS</a:t>
            </a:r>
          </a:p>
          <a:p>
            <a:endParaRPr lang="en-US"/>
          </a:p>
        </p:txBody>
      </p:sp>
    </p:spTree>
    <p:extLst>
      <p:ext uri="{BB962C8B-B14F-4D97-AF65-F5344CB8AC3E}">
        <p14:creationId xmlns:p14="http://schemas.microsoft.com/office/powerpoint/2010/main" val="11332136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332FD44-C4E6-51D2-95CF-CA32A87C9FAF}"/>
            </a:ext>
          </a:extLst>
        </p:cNvPr>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6CFC6F49-A771-1900-8EC5-B5B52533090F}"/>
              </a:ext>
            </a:extLst>
          </p:cNvPr>
          <p:cNvGraphicFramePr/>
          <p:nvPr>
            <p:extLst>
              <p:ext uri="{D42A27DB-BD31-4B8C-83A1-F6EECF244321}">
                <p14:modId xmlns:p14="http://schemas.microsoft.com/office/powerpoint/2010/main" val="61798050"/>
              </p:ext>
            </p:extLst>
          </p:nvPr>
        </p:nvGraphicFramePr>
        <p:xfrm>
          <a:off x="-2437135" y="2180987"/>
          <a:ext cx="14794444" cy="40405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 Placeholder 2">
            <a:extLst>
              <a:ext uri="{FF2B5EF4-FFF2-40B4-BE49-F238E27FC236}">
                <a16:creationId xmlns:a16="http://schemas.microsoft.com/office/drawing/2014/main" id="{5F25DB1A-E53A-D70B-6E15-E2FEA928F161}"/>
              </a:ext>
            </a:extLst>
          </p:cNvPr>
          <p:cNvSpPr>
            <a:spLocks noGrp="1"/>
          </p:cNvSpPr>
          <p:nvPr>
            <p:ph type="body" sz="quarter" idx="10"/>
          </p:nvPr>
        </p:nvSpPr>
        <p:spPr/>
        <p:txBody>
          <a:bodyPr/>
          <a:lstStyle/>
          <a:p>
            <a:r>
              <a:rPr lang="en-US"/>
              <a:t>HOW DATA GOVERNANCE SUPPORTS ETHICAL AI USE </a:t>
            </a:r>
          </a:p>
        </p:txBody>
      </p:sp>
    </p:spTree>
    <p:extLst>
      <p:ext uri="{BB962C8B-B14F-4D97-AF65-F5344CB8AC3E}">
        <p14:creationId xmlns:p14="http://schemas.microsoft.com/office/powerpoint/2010/main" val="37757218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B64FC8B-5175-4A3E-4605-BF287B76FA82}"/>
            </a:ext>
          </a:extLst>
        </p:cNvPr>
        <p:cNvGrpSpPr/>
        <p:nvPr/>
      </p:nvGrpSpPr>
      <p:grpSpPr>
        <a:xfrm>
          <a:off x="0" y="0"/>
          <a:ext cx="0" cy="0"/>
          <a:chOff x="0" y="0"/>
          <a:chExt cx="0" cy="0"/>
        </a:xfrm>
      </p:grpSpPr>
      <p:sp>
        <p:nvSpPr>
          <p:cNvPr id="3" name="Document 2">
            <a:extLst>
              <a:ext uri="{FF2B5EF4-FFF2-40B4-BE49-F238E27FC236}">
                <a16:creationId xmlns:a16="http://schemas.microsoft.com/office/drawing/2014/main" id="{5FEFB161-8264-D2EF-5918-DB7B875065BB}"/>
              </a:ext>
            </a:extLst>
          </p:cNvPr>
          <p:cNvSpPr/>
          <p:nvPr/>
        </p:nvSpPr>
        <p:spPr>
          <a:xfrm rot="10800000">
            <a:off x="0" y="3699163"/>
            <a:ext cx="12192000" cy="3225988"/>
          </a:xfrm>
          <a:prstGeom prst="flowChartDocumen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6FCEC86-56BD-E064-2A1B-6F39D4234C28}"/>
              </a:ext>
            </a:extLst>
          </p:cNvPr>
          <p:cNvPicPr>
            <a:picLocks noChangeAspect="1"/>
          </p:cNvPicPr>
          <p:nvPr/>
        </p:nvPicPr>
        <p:blipFill>
          <a:blip r:embed="rId3">
            <a:alphaModFix amt="36000"/>
          </a:blip>
          <a:srcRect l="40933" r="24031"/>
          <a:stretch>
            <a:fillRect/>
          </a:stretch>
        </p:blipFill>
        <p:spPr>
          <a:xfrm>
            <a:off x="7616519" y="1626143"/>
            <a:ext cx="4012756" cy="3161845"/>
          </a:xfrm>
          <a:prstGeom prst="rect">
            <a:avLst/>
          </a:prstGeom>
        </p:spPr>
      </p:pic>
      <p:sp>
        <p:nvSpPr>
          <p:cNvPr id="5" name="Content Placeholder 2">
            <a:extLst>
              <a:ext uri="{FF2B5EF4-FFF2-40B4-BE49-F238E27FC236}">
                <a16:creationId xmlns:a16="http://schemas.microsoft.com/office/drawing/2014/main" id="{B540A7B9-C341-C718-7D52-8070CBC28F5C}"/>
              </a:ext>
            </a:extLst>
          </p:cNvPr>
          <p:cNvSpPr txBox="1">
            <a:spLocks/>
          </p:cNvSpPr>
          <p:nvPr/>
        </p:nvSpPr>
        <p:spPr>
          <a:xfrm>
            <a:off x="2178005" y="2841251"/>
            <a:ext cx="1647177" cy="1188491"/>
          </a:xfrm>
          <a:prstGeom prst="rect">
            <a:avLst/>
          </a:prstGeom>
        </p:spPr>
        <p:txBody>
          <a:bodyPr lIns="0" tIns="45720" rIns="0" bIns="45720" anchor="t" anchorCtr="0">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800">
              <a:latin typeface="Segoe UI"/>
              <a:cs typeface="Segoe UI"/>
            </a:endParaRPr>
          </a:p>
        </p:txBody>
      </p:sp>
      <p:sp>
        <p:nvSpPr>
          <p:cNvPr id="6" name="Content Placeholder 2">
            <a:extLst>
              <a:ext uri="{FF2B5EF4-FFF2-40B4-BE49-F238E27FC236}">
                <a16:creationId xmlns:a16="http://schemas.microsoft.com/office/drawing/2014/main" id="{CA978CCD-E340-4718-0259-2F6FCEEEEB9B}"/>
              </a:ext>
            </a:extLst>
          </p:cNvPr>
          <p:cNvSpPr txBox="1">
            <a:spLocks/>
          </p:cNvSpPr>
          <p:nvPr/>
        </p:nvSpPr>
        <p:spPr>
          <a:xfrm>
            <a:off x="3982158" y="2841251"/>
            <a:ext cx="1647177" cy="1188491"/>
          </a:xfrm>
          <a:prstGeom prst="rect">
            <a:avLst/>
          </a:prstGeom>
        </p:spPr>
        <p:txBody>
          <a:bodyPr lIns="0" tIns="45720" rIns="0" bIns="45720" anchor="t" anchorCtr="0">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800">
              <a:latin typeface="Segoe UI"/>
              <a:cs typeface="Segoe UI"/>
            </a:endParaRPr>
          </a:p>
        </p:txBody>
      </p:sp>
      <p:sp>
        <p:nvSpPr>
          <p:cNvPr id="7" name="Content Placeholder 2">
            <a:extLst>
              <a:ext uri="{FF2B5EF4-FFF2-40B4-BE49-F238E27FC236}">
                <a16:creationId xmlns:a16="http://schemas.microsoft.com/office/drawing/2014/main" id="{5884920F-676B-3C47-509D-D77633730C5E}"/>
              </a:ext>
            </a:extLst>
          </p:cNvPr>
          <p:cNvSpPr txBox="1">
            <a:spLocks/>
          </p:cNvSpPr>
          <p:nvPr/>
        </p:nvSpPr>
        <p:spPr>
          <a:xfrm>
            <a:off x="5565537" y="2841250"/>
            <a:ext cx="1647177" cy="1188491"/>
          </a:xfrm>
          <a:prstGeom prst="rect">
            <a:avLst/>
          </a:prstGeom>
        </p:spPr>
        <p:txBody>
          <a:bodyPr lIns="0" tIns="45720" rIns="0" bIns="45720" anchor="t" anchorCtr="0">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800">
              <a:latin typeface="Segoe UI"/>
              <a:cs typeface="Segoe UI"/>
            </a:endParaRPr>
          </a:p>
        </p:txBody>
      </p:sp>
      <p:sp>
        <p:nvSpPr>
          <p:cNvPr id="10" name="TextBox 9">
            <a:extLst>
              <a:ext uri="{FF2B5EF4-FFF2-40B4-BE49-F238E27FC236}">
                <a16:creationId xmlns:a16="http://schemas.microsoft.com/office/drawing/2014/main" id="{1285AC69-3E3A-CE9D-0707-11AA5F9033F8}"/>
              </a:ext>
            </a:extLst>
          </p:cNvPr>
          <p:cNvSpPr txBox="1"/>
          <p:nvPr/>
        </p:nvSpPr>
        <p:spPr>
          <a:xfrm>
            <a:off x="492126" y="1910850"/>
            <a:ext cx="8751492" cy="923330"/>
          </a:xfrm>
          <a:prstGeom prst="rect">
            <a:avLst/>
          </a:prstGeom>
          <a:noFill/>
        </p:spPr>
        <p:txBody>
          <a:bodyPr wrap="square" rtlCol="0">
            <a:spAutoFit/>
          </a:bodyPr>
          <a:lstStyle/>
          <a:p>
            <a:r>
              <a:rPr lang="en-US" dirty="0"/>
              <a:t>Ethical and transparent use of AI also depends on meeting legal and regulatory obligations that govern personal data and automated decision-making. Key compliance frameworks include: </a:t>
            </a:r>
          </a:p>
        </p:txBody>
      </p:sp>
      <p:sp>
        <p:nvSpPr>
          <p:cNvPr id="11" name="Content Placeholder 2">
            <a:extLst>
              <a:ext uri="{FF2B5EF4-FFF2-40B4-BE49-F238E27FC236}">
                <a16:creationId xmlns:a16="http://schemas.microsoft.com/office/drawing/2014/main" id="{C8BF873B-34B2-1DC3-E8D4-02AF6469195A}"/>
              </a:ext>
            </a:extLst>
          </p:cNvPr>
          <p:cNvSpPr txBox="1">
            <a:spLocks/>
          </p:cNvSpPr>
          <p:nvPr/>
        </p:nvSpPr>
        <p:spPr>
          <a:xfrm>
            <a:off x="9209107" y="2841249"/>
            <a:ext cx="1647177" cy="2216304"/>
          </a:xfrm>
          <a:prstGeom prst="rect">
            <a:avLst/>
          </a:prstGeom>
        </p:spPr>
        <p:txBody>
          <a:bodyPr lIns="0" tIns="45720" rIns="0" bIns="45720" anchor="t" anchorCtr="0">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800">
              <a:latin typeface="Segoe UI"/>
              <a:cs typeface="Segoe UI"/>
            </a:endParaRPr>
          </a:p>
        </p:txBody>
      </p:sp>
      <p:sp>
        <p:nvSpPr>
          <p:cNvPr id="14" name="Content Placeholder 2">
            <a:extLst>
              <a:ext uri="{FF2B5EF4-FFF2-40B4-BE49-F238E27FC236}">
                <a16:creationId xmlns:a16="http://schemas.microsoft.com/office/drawing/2014/main" id="{EFB6B9A7-E6F8-4144-D42C-8ADC50001774}"/>
              </a:ext>
            </a:extLst>
          </p:cNvPr>
          <p:cNvSpPr txBox="1">
            <a:spLocks/>
          </p:cNvSpPr>
          <p:nvPr/>
        </p:nvSpPr>
        <p:spPr>
          <a:xfrm>
            <a:off x="7244613" y="2841249"/>
            <a:ext cx="1647177" cy="2216304"/>
          </a:xfrm>
          <a:prstGeom prst="rect">
            <a:avLst/>
          </a:prstGeom>
        </p:spPr>
        <p:txBody>
          <a:bodyPr lIns="0" tIns="45720" rIns="0" bIns="45720" anchor="t" anchorCtr="0">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800">
              <a:latin typeface="Segoe UI"/>
              <a:cs typeface="Segoe UI"/>
            </a:endParaRPr>
          </a:p>
        </p:txBody>
      </p:sp>
      <p:graphicFrame>
        <p:nvGraphicFramePr>
          <p:cNvPr id="17" name="Diagram 16">
            <a:extLst>
              <a:ext uri="{FF2B5EF4-FFF2-40B4-BE49-F238E27FC236}">
                <a16:creationId xmlns:a16="http://schemas.microsoft.com/office/drawing/2014/main" id="{CFBF4A8D-EC98-8AE4-E592-7EA5734FF42B}"/>
              </a:ext>
            </a:extLst>
          </p:cNvPr>
          <p:cNvGraphicFramePr/>
          <p:nvPr/>
        </p:nvGraphicFramePr>
        <p:xfrm>
          <a:off x="379128" y="2945916"/>
          <a:ext cx="8751492" cy="353470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 Placeholder 11">
            <a:extLst>
              <a:ext uri="{FF2B5EF4-FFF2-40B4-BE49-F238E27FC236}">
                <a16:creationId xmlns:a16="http://schemas.microsoft.com/office/drawing/2014/main" id="{343DB347-D141-8063-2D7C-2A6A4AFD7730}"/>
              </a:ext>
            </a:extLst>
          </p:cNvPr>
          <p:cNvSpPr>
            <a:spLocks noGrp="1"/>
          </p:cNvSpPr>
          <p:nvPr>
            <p:ph type="body" sz="quarter" idx="10"/>
          </p:nvPr>
        </p:nvSpPr>
        <p:spPr>
          <a:xfrm>
            <a:off x="492125" y="487897"/>
            <a:ext cx="8780181" cy="1316037"/>
          </a:xfrm>
        </p:spPr>
        <p:txBody>
          <a:bodyPr/>
          <a:lstStyle/>
          <a:p>
            <a:r>
              <a:rPr lang="en-US"/>
              <a:t>COMPLIANCE REQUIREMENTS: </a:t>
            </a:r>
            <a:r>
              <a:rPr lang="en-US" sz="3200"/>
              <a:t>KEY INTERNATIONAL REGULATIONS</a:t>
            </a:r>
          </a:p>
        </p:txBody>
      </p:sp>
      <p:pic>
        <p:nvPicPr>
          <p:cNvPr id="2" name="Picture 1">
            <a:extLst>
              <a:ext uri="{FF2B5EF4-FFF2-40B4-BE49-F238E27FC236}">
                <a16:creationId xmlns:a16="http://schemas.microsoft.com/office/drawing/2014/main" id="{D7FFF047-A307-E040-F406-1B3CBC2592EF}"/>
              </a:ext>
            </a:extLst>
          </p:cNvPr>
          <p:cNvPicPr>
            <a:picLocks noChangeAspect="1"/>
          </p:cNvPicPr>
          <p:nvPr/>
        </p:nvPicPr>
        <p:blipFill>
          <a:blip r:embed="rId9"/>
          <a:srcRect l="69693" b="56077"/>
          <a:stretch>
            <a:fillRect/>
          </a:stretch>
        </p:blipFill>
        <p:spPr>
          <a:xfrm>
            <a:off x="8366820" y="2507022"/>
            <a:ext cx="3903668" cy="4436419"/>
          </a:xfrm>
          <a:prstGeom prst="rect">
            <a:avLst/>
          </a:prstGeom>
        </p:spPr>
      </p:pic>
    </p:spTree>
    <p:extLst>
      <p:ext uri="{BB962C8B-B14F-4D97-AF65-F5344CB8AC3E}">
        <p14:creationId xmlns:p14="http://schemas.microsoft.com/office/powerpoint/2010/main" val="17759655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25CD016-05DA-A9B0-F8B0-05CD4BCD8871}"/>
            </a:ext>
          </a:extLst>
        </p:cNvPr>
        <p:cNvGrpSpPr/>
        <p:nvPr/>
      </p:nvGrpSpPr>
      <p:grpSpPr>
        <a:xfrm>
          <a:off x="0" y="0"/>
          <a:ext cx="0" cy="0"/>
          <a:chOff x="0" y="0"/>
          <a:chExt cx="0" cy="0"/>
        </a:xfrm>
      </p:grpSpPr>
      <p:sp>
        <p:nvSpPr>
          <p:cNvPr id="7" name="Document 6">
            <a:extLst>
              <a:ext uri="{FF2B5EF4-FFF2-40B4-BE49-F238E27FC236}">
                <a16:creationId xmlns:a16="http://schemas.microsoft.com/office/drawing/2014/main" id="{926A5455-EA2D-FF76-F808-7572860FB3FD}"/>
              </a:ext>
            </a:extLst>
          </p:cNvPr>
          <p:cNvSpPr/>
          <p:nvPr/>
        </p:nvSpPr>
        <p:spPr>
          <a:xfrm rot="10800000">
            <a:off x="0" y="3699163"/>
            <a:ext cx="12192000" cy="3225988"/>
          </a:xfrm>
          <a:prstGeom prst="flowChartDocumen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F4E7DA2F-9541-DC8D-1108-C13AB039A275}"/>
              </a:ext>
            </a:extLst>
          </p:cNvPr>
          <p:cNvGraphicFramePr>
            <a:graphicFrameLocks noGrp="1"/>
          </p:cNvGraphicFramePr>
          <p:nvPr>
            <p:extLst>
              <p:ext uri="{D42A27DB-BD31-4B8C-83A1-F6EECF244321}">
                <p14:modId xmlns:p14="http://schemas.microsoft.com/office/powerpoint/2010/main" val="3370165946"/>
              </p:ext>
            </p:extLst>
          </p:nvPr>
        </p:nvGraphicFramePr>
        <p:xfrm>
          <a:off x="492125" y="2710140"/>
          <a:ext cx="11228400" cy="3793670"/>
        </p:xfrm>
        <a:graphic>
          <a:graphicData uri="http://schemas.openxmlformats.org/drawingml/2006/table">
            <a:tbl>
              <a:tblPr firstRow="1" bandRow="1">
                <a:tableStyleId>{1FECB4D8-DB02-4DC6-A0A2-4F2EBAE1DC90}</a:tableStyleId>
              </a:tblPr>
              <a:tblGrid>
                <a:gridCol w="3703070">
                  <a:extLst>
                    <a:ext uri="{9D8B030D-6E8A-4147-A177-3AD203B41FA5}">
                      <a16:colId xmlns:a16="http://schemas.microsoft.com/office/drawing/2014/main" val="2674507661"/>
                    </a:ext>
                  </a:extLst>
                </a:gridCol>
                <a:gridCol w="7525330">
                  <a:extLst>
                    <a:ext uri="{9D8B030D-6E8A-4147-A177-3AD203B41FA5}">
                      <a16:colId xmlns:a16="http://schemas.microsoft.com/office/drawing/2014/main" val="4215352384"/>
                    </a:ext>
                  </a:extLst>
                </a:gridCol>
              </a:tblGrid>
              <a:tr h="425591">
                <a:tc>
                  <a:txBody>
                    <a:bodyPr/>
                    <a:lstStyle/>
                    <a:p>
                      <a:r>
                        <a:rPr lang="en-US" sz="1600" b="0">
                          <a:latin typeface="Segoe UI" panose="020B0502040204020203" pitchFamily="34" charset="0"/>
                          <a:cs typeface="Segoe UI" panose="020B0502040204020203" pitchFamily="34" charset="0"/>
                        </a:rPr>
                        <a:t>Regulation/ Framework</a:t>
                      </a:r>
                    </a:p>
                  </a:txBody>
                  <a:tcPr/>
                </a:tc>
                <a:tc>
                  <a:txBody>
                    <a:bodyPr/>
                    <a:lstStyle/>
                    <a:p>
                      <a:r>
                        <a:rPr lang="en-US" sz="1600" b="0">
                          <a:latin typeface="Segoe UI" panose="020B0502040204020203" pitchFamily="34" charset="0"/>
                          <a:cs typeface="Segoe UI" panose="020B0502040204020203" pitchFamily="34" charset="0"/>
                        </a:rPr>
                        <a:t>Primary Focus Area</a:t>
                      </a:r>
                    </a:p>
                  </a:txBody>
                  <a:tcPr/>
                </a:tc>
                <a:extLst>
                  <a:ext uri="{0D108BD9-81ED-4DB2-BD59-A6C34878D82A}">
                    <a16:rowId xmlns:a16="http://schemas.microsoft.com/office/drawing/2014/main" val="1810840658"/>
                  </a:ext>
                </a:extLst>
              </a:tr>
              <a:tr h="924205">
                <a:tc>
                  <a:txBody>
                    <a:bodyPr/>
                    <a:lstStyle/>
                    <a:p>
                      <a:pPr algn="l" fontAlgn="t"/>
                      <a:r>
                        <a:rPr lang="en-GB">
                          <a:solidFill>
                            <a:srgbClr val="01344B"/>
                          </a:solidFill>
                          <a:effectLst/>
                          <a:latin typeface="Segoe UI" panose="020B0502040204020203" pitchFamily="34" charset="0"/>
                          <a:cs typeface="Segoe UI" panose="020B0502040204020203" pitchFamily="34" charset="0"/>
                        </a:rPr>
                        <a:t>Regional &amp; National Data Protection Laws  </a:t>
                      </a:r>
                    </a:p>
                  </a:txBody>
                  <a:tcPr/>
                </a:tc>
                <a:tc>
                  <a:txBody>
                    <a:bodyPr/>
                    <a:lstStyle/>
                    <a:p>
                      <a:pPr algn="l" fontAlgn="t"/>
                      <a:r>
                        <a:rPr lang="en-GB" sz="1800">
                          <a:solidFill>
                            <a:srgbClr val="01344B"/>
                          </a:solidFill>
                          <a:effectLst/>
                          <a:latin typeface="Segoe UI" panose="020B0502040204020203" pitchFamily="34" charset="0"/>
                          <a:cs typeface="Segoe UI" panose="020B0502040204020203" pitchFamily="34" charset="0"/>
                        </a:rPr>
                        <a:t>Data localization, security standards, consent &amp; notification, privacy rights, redress mechanisms.</a:t>
                      </a:r>
                    </a:p>
                  </a:txBody>
                  <a:tcPr/>
                </a:tc>
                <a:extLst>
                  <a:ext uri="{0D108BD9-81ED-4DB2-BD59-A6C34878D82A}">
                    <a16:rowId xmlns:a16="http://schemas.microsoft.com/office/drawing/2014/main" val="3258283398"/>
                  </a:ext>
                </a:extLst>
              </a:tr>
              <a:tr h="1060704">
                <a:tc>
                  <a:txBody>
                    <a:bodyPr/>
                    <a:lstStyle/>
                    <a:p>
                      <a:pPr fontAlgn="t"/>
                      <a:r>
                        <a:rPr lang="en-GB">
                          <a:effectLst/>
                          <a:latin typeface="Segoe UI" panose="020B0502040204020203" pitchFamily="34" charset="0"/>
                          <a:cs typeface="Segoe UI" panose="020B0502040204020203" pitchFamily="34" charset="0"/>
                          <a:hlinkClick r:id="rId3"/>
                        </a:rPr>
                        <a:t>Continental Artificial Intelligence Strategy (2024)</a:t>
                      </a:r>
                      <a:endParaRPr lang="en-GB">
                        <a:effectLst/>
                        <a:latin typeface="Segoe UI" panose="020B0502040204020203" pitchFamily="34" charset="0"/>
                        <a:cs typeface="Segoe UI" panose="020B0502040204020203" pitchFamily="34" charset="0"/>
                      </a:endParaRPr>
                    </a:p>
                  </a:txBody>
                  <a:tcPr/>
                </a:tc>
                <a:tc>
                  <a:txBody>
                    <a:bodyPr/>
                    <a:lstStyle/>
                    <a:p>
                      <a:pPr fontAlgn="t"/>
                      <a:r>
                        <a:rPr lang="en-GB" sz="1800">
                          <a:solidFill>
                            <a:srgbClr val="01344B"/>
                          </a:solidFill>
                          <a:effectLst/>
                          <a:latin typeface="Segoe UI" panose="020B0502040204020203" pitchFamily="34" charset="0"/>
                          <a:cs typeface="Segoe UI" panose="020B0502040204020203" pitchFamily="34" charset="0"/>
                        </a:rPr>
                        <a:t>Promotes ethical and equitable AI by building capacity, reducing risks, fostering cooperation, and stimulating investment across Africa.</a:t>
                      </a:r>
                    </a:p>
                  </a:txBody>
                  <a:tcPr/>
                </a:tc>
                <a:extLst>
                  <a:ext uri="{0D108BD9-81ED-4DB2-BD59-A6C34878D82A}">
                    <a16:rowId xmlns:a16="http://schemas.microsoft.com/office/drawing/2014/main" val="227165517"/>
                  </a:ext>
                </a:extLst>
              </a:tr>
              <a:tr h="1383170">
                <a:tc>
                  <a:txBody>
                    <a:bodyPr/>
                    <a:lstStyle/>
                    <a:p>
                      <a:r>
                        <a:rPr lang="en-GB">
                          <a:effectLst/>
                          <a:latin typeface="Segoe UI" panose="020B0502040204020203" pitchFamily="34" charset="0"/>
                          <a:cs typeface="Segoe UI" panose="020B0502040204020203" pitchFamily="34" charset="0"/>
                          <a:hlinkClick r:id="rId4"/>
                        </a:rPr>
                        <a:t>UAE Regulation Framework AI Charter for the Development and Use of Artificial Intelligence (2024)</a:t>
                      </a:r>
                      <a:endParaRPr lang="en-GB">
                        <a:effectLst/>
                        <a:latin typeface="Segoe UI" panose="020B0502040204020203" pitchFamily="34" charset="0"/>
                        <a:cs typeface="Segoe UI" panose="020B0502040204020203" pitchFamily="34" charset="0"/>
                      </a:endParaRPr>
                    </a:p>
                  </a:txBody>
                  <a:tcPr anchor="ctr"/>
                </a:tc>
                <a:tc>
                  <a:txBody>
                    <a:bodyPr/>
                    <a:lstStyle/>
                    <a:p>
                      <a:r>
                        <a:rPr lang="en-GB" sz="1800">
                          <a:solidFill>
                            <a:srgbClr val="01344B"/>
                          </a:solidFill>
                          <a:effectLst/>
                          <a:latin typeface="Segoe UI" panose="020B0502040204020203" pitchFamily="34" charset="0"/>
                          <a:cs typeface="Segoe UI" panose="020B0502040204020203" pitchFamily="34" charset="0"/>
                        </a:rPr>
                        <a:t>Guides ethical AI use </a:t>
                      </a:r>
                      <a:r>
                        <a:rPr lang="en-GB" sz="1800" err="1">
                          <a:solidFill>
                            <a:srgbClr val="01344B"/>
                          </a:solidFill>
                          <a:effectLst/>
                          <a:latin typeface="Segoe UI" panose="020B0502040204020203" pitchFamily="34" charset="0"/>
                          <a:cs typeface="Segoe UI" panose="020B0502040204020203" pitchFamily="34" charset="0"/>
                        </a:rPr>
                        <a:t>centered</a:t>
                      </a:r>
                      <a:r>
                        <a:rPr lang="en-GB" sz="1800">
                          <a:solidFill>
                            <a:srgbClr val="01344B"/>
                          </a:solidFill>
                          <a:effectLst/>
                          <a:latin typeface="Segoe UI" panose="020B0502040204020203" pitchFamily="34" charset="0"/>
                          <a:cs typeface="Segoe UI" panose="020B0502040204020203" pitchFamily="34" charset="0"/>
                        </a:rPr>
                        <a:t> on human wellbeing, safety, privacy, transparency, accountability, and compliance with local and international laws.</a:t>
                      </a:r>
                    </a:p>
                  </a:txBody>
                  <a:tcPr anchor="ctr"/>
                </a:tc>
                <a:extLst>
                  <a:ext uri="{0D108BD9-81ED-4DB2-BD59-A6C34878D82A}">
                    <a16:rowId xmlns:a16="http://schemas.microsoft.com/office/drawing/2014/main" val="4248248610"/>
                  </a:ext>
                </a:extLst>
              </a:tr>
            </a:tbl>
          </a:graphicData>
        </a:graphic>
      </p:graphicFrame>
      <p:sp>
        <p:nvSpPr>
          <p:cNvPr id="4" name="Text Placeholder 3">
            <a:extLst>
              <a:ext uri="{FF2B5EF4-FFF2-40B4-BE49-F238E27FC236}">
                <a16:creationId xmlns:a16="http://schemas.microsoft.com/office/drawing/2014/main" id="{F7152CC8-4A3B-2D8F-BF24-260D07AC624D}"/>
              </a:ext>
            </a:extLst>
          </p:cNvPr>
          <p:cNvSpPr>
            <a:spLocks noGrp="1"/>
          </p:cNvSpPr>
          <p:nvPr>
            <p:ph type="body" sz="quarter" idx="10"/>
          </p:nvPr>
        </p:nvSpPr>
        <p:spPr/>
        <p:txBody>
          <a:bodyPr vert="horz" lIns="0" tIns="45720" rIns="228600" bIns="45720" rtlCol="0" anchor="t">
            <a:noAutofit/>
          </a:bodyPr>
          <a:lstStyle/>
          <a:p>
            <a:r>
              <a:rPr lang="en-US"/>
              <a:t>REGULATIONS REFERENCE MATRIX: INTERNATIONAL/ REGIONAL</a:t>
            </a:r>
          </a:p>
        </p:txBody>
      </p:sp>
    </p:spTree>
    <p:extLst>
      <p:ext uri="{BB962C8B-B14F-4D97-AF65-F5344CB8AC3E}">
        <p14:creationId xmlns:p14="http://schemas.microsoft.com/office/powerpoint/2010/main" val="11435792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987D14B-AA39-CD21-A74B-25BBB545E932}"/>
            </a:ext>
          </a:extLst>
        </p:cNvPr>
        <p:cNvGrpSpPr/>
        <p:nvPr/>
      </p:nvGrpSpPr>
      <p:grpSpPr>
        <a:xfrm>
          <a:off x="0" y="0"/>
          <a:ext cx="0" cy="0"/>
          <a:chOff x="0" y="0"/>
          <a:chExt cx="0" cy="0"/>
        </a:xfrm>
      </p:grpSpPr>
      <p:sp>
        <p:nvSpPr>
          <p:cNvPr id="53" name="Document 52">
            <a:extLst>
              <a:ext uri="{FF2B5EF4-FFF2-40B4-BE49-F238E27FC236}">
                <a16:creationId xmlns:a16="http://schemas.microsoft.com/office/drawing/2014/main" id="{167FFE08-2E06-F563-6583-7BE2AFF23EA1}"/>
              </a:ext>
            </a:extLst>
          </p:cNvPr>
          <p:cNvSpPr/>
          <p:nvPr/>
        </p:nvSpPr>
        <p:spPr>
          <a:xfrm rot="10800000">
            <a:off x="0" y="3699163"/>
            <a:ext cx="12192000" cy="3225988"/>
          </a:xfrm>
          <a:prstGeom prst="flowChartDocumen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EDD5DB08-CB9A-417C-BF12-1AAF285EDACB}"/>
              </a:ext>
            </a:extLst>
          </p:cNvPr>
          <p:cNvSpPr>
            <a:spLocks noGrp="1"/>
          </p:cNvSpPr>
          <p:nvPr>
            <p:ph type="body" sz="quarter" idx="10"/>
          </p:nvPr>
        </p:nvSpPr>
        <p:spPr/>
        <p:txBody>
          <a:bodyPr/>
          <a:lstStyle/>
          <a:p>
            <a:r>
              <a:rPr lang="en-US"/>
              <a:t>REGULATIONS REFERENCE MATRIX: EUROPEAN UNION</a:t>
            </a:r>
          </a:p>
        </p:txBody>
      </p:sp>
      <p:graphicFrame>
        <p:nvGraphicFramePr>
          <p:cNvPr id="3" name="Table 2">
            <a:extLst>
              <a:ext uri="{FF2B5EF4-FFF2-40B4-BE49-F238E27FC236}">
                <a16:creationId xmlns:a16="http://schemas.microsoft.com/office/drawing/2014/main" id="{BDDB8B99-8B0E-615D-94CA-7671D917C1C3}"/>
              </a:ext>
            </a:extLst>
          </p:cNvPr>
          <p:cNvGraphicFramePr>
            <a:graphicFrameLocks noGrp="1"/>
          </p:cNvGraphicFramePr>
          <p:nvPr>
            <p:extLst>
              <p:ext uri="{D42A27DB-BD31-4B8C-83A1-F6EECF244321}">
                <p14:modId xmlns:p14="http://schemas.microsoft.com/office/powerpoint/2010/main" val="1467966991"/>
              </p:ext>
            </p:extLst>
          </p:nvPr>
        </p:nvGraphicFramePr>
        <p:xfrm>
          <a:off x="564125" y="2136321"/>
          <a:ext cx="11228400" cy="4525148"/>
        </p:xfrm>
        <a:graphic>
          <a:graphicData uri="http://schemas.openxmlformats.org/drawingml/2006/table">
            <a:tbl>
              <a:tblPr firstRow="1" bandRow="1">
                <a:tableStyleId>{1FECB4D8-DB02-4DC6-A0A2-4F2EBAE1DC90}</a:tableStyleId>
              </a:tblPr>
              <a:tblGrid>
                <a:gridCol w="4556515">
                  <a:extLst>
                    <a:ext uri="{9D8B030D-6E8A-4147-A177-3AD203B41FA5}">
                      <a16:colId xmlns:a16="http://schemas.microsoft.com/office/drawing/2014/main" val="2674507661"/>
                    </a:ext>
                  </a:extLst>
                </a:gridCol>
                <a:gridCol w="6671885">
                  <a:extLst>
                    <a:ext uri="{9D8B030D-6E8A-4147-A177-3AD203B41FA5}">
                      <a16:colId xmlns:a16="http://schemas.microsoft.com/office/drawing/2014/main" val="4215352384"/>
                    </a:ext>
                  </a:extLst>
                </a:gridCol>
              </a:tblGrid>
              <a:tr h="302079">
                <a:tc>
                  <a:txBody>
                    <a:bodyPr/>
                    <a:lstStyle/>
                    <a:p>
                      <a:r>
                        <a:rPr lang="en-US" sz="1600" b="0">
                          <a:latin typeface="Segoe UI" panose="020B0502040204020203" pitchFamily="34" charset="0"/>
                          <a:cs typeface="Segoe UI" panose="020B0502040204020203" pitchFamily="34" charset="0"/>
                        </a:rPr>
                        <a:t>Regulation/ Framework</a:t>
                      </a:r>
                    </a:p>
                  </a:txBody>
                  <a:tcPr/>
                </a:tc>
                <a:tc>
                  <a:txBody>
                    <a:bodyPr/>
                    <a:lstStyle/>
                    <a:p>
                      <a:r>
                        <a:rPr lang="en-US" sz="1600" b="0">
                          <a:latin typeface="Segoe UI" panose="020B0502040204020203" pitchFamily="34" charset="0"/>
                          <a:cs typeface="Segoe UI" panose="020B0502040204020203" pitchFamily="34" charset="0"/>
                        </a:rPr>
                        <a:t>Primary Focus Area</a:t>
                      </a:r>
                    </a:p>
                  </a:txBody>
                  <a:tcPr/>
                </a:tc>
                <a:extLst>
                  <a:ext uri="{0D108BD9-81ED-4DB2-BD59-A6C34878D82A}">
                    <a16:rowId xmlns:a16="http://schemas.microsoft.com/office/drawing/2014/main" val="1810840658"/>
                  </a:ext>
                </a:extLst>
              </a:tr>
              <a:tr h="806588">
                <a:tc>
                  <a:txBody>
                    <a:bodyPr/>
                    <a:lstStyle/>
                    <a:p>
                      <a:pPr algn="l" fontAlgn="t"/>
                      <a:r>
                        <a:rPr lang="en-GB">
                          <a:effectLst/>
                          <a:latin typeface="Segoe UI" panose="020B0502040204020203" pitchFamily="34" charset="0"/>
                          <a:cs typeface="Segoe UI" panose="020B0502040204020203" pitchFamily="34" charset="0"/>
                          <a:hlinkClick r:id="rId3"/>
                        </a:rPr>
                        <a:t>General Data Protection Regulation (GDPR), 2016</a:t>
                      </a:r>
                      <a:endParaRPr lang="en-GB">
                        <a:effectLst/>
                        <a:latin typeface="Segoe UI" panose="020B0502040204020203" pitchFamily="34" charset="0"/>
                        <a:cs typeface="Segoe UI" panose="020B0502040204020203" pitchFamily="34" charset="0"/>
                      </a:endParaRPr>
                    </a:p>
                  </a:txBody>
                  <a:tcPr/>
                </a:tc>
                <a:tc>
                  <a:txBody>
                    <a:bodyPr/>
                    <a:lstStyle/>
                    <a:p>
                      <a:pPr algn="l" fontAlgn="t"/>
                      <a:r>
                        <a:rPr lang="en-GB">
                          <a:solidFill>
                            <a:srgbClr val="01344B"/>
                          </a:solidFill>
                          <a:effectLst/>
                          <a:latin typeface="Segoe UI" panose="020B0502040204020203" pitchFamily="34" charset="0"/>
                          <a:cs typeface="Segoe UI" panose="020B0502040204020203" pitchFamily="34" charset="0"/>
                        </a:rPr>
                        <a:t>Consent, lawful basis, data minimization, purpose limitation, individual rights, sensitive data protection, accountability.</a:t>
                      </a:r>
                    </a:p>
                  </a:txBody>
                  <a:tcPr/>
                </a:tc>
                <a:extLst>
                  <a:ext uri="{0D108BD9-81ED-4DB2-BD59-A6C34878D82A}">
                    <a16:rowId xmlns:a16="http://schemas.microsoft.com/office/drawing/2014/main" val="3258283398"/>
                  </a:ext>
                </a:extLst>
              </a:tr>
              <a:tr h="781747">
                <a:tc>
                  <a:txBody>
                    <a:bodyPr/>
                    <a:lstStyle/>
                    <a:p>
                      <a:pPr algn="l" fontAlgn="t"/>
                      <a:r>
                        <a:rPr lang="en-GB">
                          <a:effectLst/>
                          <a:latin typeface="Segoe UI" panose="020B0502040204020203" pitchFamily="34" charset="0"/>
                          <a:cs typeface="Segoe UI" panose="020B0502040204020203" pitchFamily="34" charset="0"/>
                          <a:hlinkClick r:id="rId4"/>
                        </a:rPr>
                        <a:t>EU AI Act (2024) </a:t>
                      </a:r>
                      <a:endParaRPr lang="en-GB">
                        <a:effectLst/>
                        <a:latin typeface="Segoe UI" panose="020B0502040204020203" pitchFamily="34" charset="0"/>
                        <a:cs typeface="Segoe UI" panose="020B0502040204020203" pitchFamily="34" charset="0"/>
                      </a:endParaRPr>
                    </a:p>
                  </a:txBody>
                  <a:tcPr/>
                </a:tc>
                <a:tc>
                  <a:txBody>
                    <a:bodyPr/>
                    <a:lstStyle/>
                    <a:p>
                      <a:pPr algn="l" fontAlgn="t"/>
                      <a:r>
                        <a:rPr lang="en-GB">
                          <a:solidFill>
                            <a:srgbClr val="01344B"/>
                          </a:solidFill>
                          <a:effectLst/>
                          <a:latin typeface="Segoe UI" panose="020B0502040204020203" pitchFamily="34" charset="0"/>
                          <a:cs typeface="Segoe UI" panose="020B0502040204020203" pitchFamily="34" charset="0"/>
                        </a:rPr>
                        <a:t>Risk-based classification, human oversight for high-risk AI, transparency, disclosure, documentation &amp; governance requirements.</a:t>
                      </a:r>
                    </a:p>
                  </a:txBody>
                  <a:tcPr/>
                </a:tc>
                <a:extLst>
                  <a:ext uri="{0D108BD9-81ED-4DB2-BD59-A6C34878D82A}">
                    <a16:rowId xmlns:a16="http://schemas.microsoft.com/office/drawing/2014/main" val="719366738"/>
                  </a:ext>
                </a:extLst>
              </a:tr>
              <a:tr h="806588">
                <a:tc>
                  <a:txBody>
                    <a:bodyPr/>
                    <a:lstStyle/>
                    <a:p>
                      <a:pPr algn="l" fontAlgn="t"/>
                      <a:r>
                        <a:rPr lang="en-GB">
                          <a:effectLst/>
                          <a:latin typeface="Segoe UI" panose="020B0502040204020203" pitchFamily="34" charset="0"/>
                          <a:cs typeface="Segoe UI" panose="020B0502040204020203" pitchFamily="34" charset="0"/>
                          <a:hlinkClick r:id="rId5"/>
                        </a:rPr>
                        <a:t>Digital Services Act (DSA), 2022</a:t>
                      </a:r>
                      <a:endParaRPr lang="en-GB">
                        <a:effectLst/>
                        <a:latin typeface="Segoe UI" panose="020B0502040204020203" pitchFamily="34" charset="0"/>
                        <a:cs typeface="Segoe UI" panose="020B0502040204020203" pitchFamily="34" charset="0"/>
                      </a:endParaRPr>
                    </a:p>
                  </a:txBody>
                  <a:tcPr/>
                </a:tc>
                <a:tc>
                  <a:txBody>
                    <a:bodyPr/>
                    <a:lstStyle/>
                    <a:p>
                      <a:pPr algn="l" fontAlgn="t"/>
                      <a:r>
                        <a:rPr lang="en-GB">
                          <a:solidFill>
                            <a:srgbClr val="01344B"/>
                          </a:solidFill>
                          <a:effectLst/>
                          <a:latin typeface="Segoe UI" panose="020B0502040204020203" pitchFamily="34" charset="0"/>
                          <a:cs typeface="Segoe UI" panose="020B0502040204020203" pitchFamily="34" charset="0"/>
                        </a:rPr>
                        <a:t>Safer online environments, algorithmic transparency, accountability, and misinformation mitigation.</a:t>
                      </a:r>
                    </a:p>
                  </a:txBody>
                  <a:tcPr/>
                </a:tc>
                <a:extLst>
                  <a:ext uri="{0D108BD9-81ED-4DB2-BD59-A6C34878D82A}">
                    <a16:rowId xmlns:a16="http://schemas.microsoft.com/office/drawing/2014/main" val="1759273115"/>
                  </a:ext>
                </a:extLst>
              </a:tr>
              <a:tr h="747892">
                <a:tc>
                  <a:txBody>
                    <a:bodyPr/>
                    <a:lstStyle/>
                    <a:p>
                      <a:pPr algn="l" fontAlgn="t"/>
                      <a:r>
                        <a:rPr lang="en-GB">
                          <a:effectLst/>
                          <a:latin typeface="Segoe UI" panose="020B0502040204020203" pitchFamily="34" charset="0"/>
                          <a:cs typeface="Segoe UI" panose="020B0502040204020203" pitchFamily="34" charset="0"/>
                          <a:hlinkClick r:id="rId6"/>
                        </a:rPr>
                        <a:t>Digital Markets Act (DMA), 2022</a:t>
                      </a:r>
                      <a:endParaRPr lang="en-GB">
                        <a:effectLst/>
                        <a:latin typeface="Segoe UI" panose="020B0502040204020203" pitchFamily="34" charset="0"/>
                        <a:cs typeface="Segoe UI" panose="020B0502040204020203" pitchFamily="34" charset="0"/>
                      </a:endParaRPr>
                    </a:p>
                  </a:txBody>
                  <a:tcPr/>
                </a:tc>
                <a:tc>
                  <a:txBody>
                    <a:bodyPr/>
                    <a:lstStyle/>
                    <a:p>
                      <a:pPr algn="l" fontAlgn="t"/>
                      <a:r>
                        <a:rPr lang="en-GB">
                          <a:solidFill>
                            <a:srgbClr val="01344B"/>
                          </a:solidFill>
                          <a:effectLst/>
                          <a:latin typeface="Segoe UI" panose="020B0502040204020203" pitchFamily="34" charset="0"/>
                          <a:cs typeface="Segoe UI" panose="020B0502040204020203" pitchFamily="34" charset="0"/>
                        </a:rPr>
                        <a:t>Regulating “gatekeeper” platforms, preventing unfair practices, transparency in automated decision-making.</a:t>
                      </a:r>
                    </a:p>
                  </a:txBody>
                  <a:tcPr/>
                </a:tc>
                <a:extLst>
                  <a:ext uri="{0D108BD9-81ED-4DB2-BD59-A6C34878D82A}">
                    <a16:rowId xmlns:a16="http://schemas.microsoft.com/office/drawing/2014/main" val="2865952780"/>
                  </a:ext>
                </a:extLst>
              </a:tr>
              <a:tr h="806588">
                <a:tc>
                  <a:txBody>
                    <a:bodyPr/>
                    <a:lstStyle/>
                    <a:p>
                      <a:pPr fontAlgn="t"/>
                      <a:r>
                        <a:rPr lang="en-GB">
                          <a:effectLst/>
                          <a:latin typeface="Segoe UI" panose="020B0502040204020203" pitchFamily="34" charset="0"/>
                          <a:cs typeface="Segoe UI" panose="020B0502040204020203" pitchFamily="34" charset="0"/>
                          <a:hlinkClick r:id="rId7"/>
                        </a:rPr>
                        <a:t>Council of Europe Framework Convention on AI and human rights, democracy and the rule of law (2024)</a:t>
                      </a:r>
                      <a:endParaRPr lang="en-GB">
                        <a:effectLst/>
                        <a:latin typeface="Segoe UI" panose="020B0502040204020203" pitchFamily="34" charset="0"/>
                        <a:cs typeface="Segoe UI" panose="020B0502040204020203" pitchFamily="34" charset="0"/>
                      </a:endParaRPr>
                    </a:p>
                  </a:txBody>
                  <a:tcPr/>
                </a:tc>
                <a:tc>
                  <a:txBody>
                    <a:bodyPr/>
                    <a:lstStyle/>
                    <a:p>
                      <a:pPr fontAlgn="t"/>
                      <a:r>
                        <a:rPr lang="en-GB">
                          <a:solidFill>
                            <a:srgbClr val="01344B"/>
                          </a:solidFill>
                          <a:effectLst/>
                          <a:latin typeface="Segoe UI" panose="020B0502040204020203" pitchFamily="34" charset="0"/>
                          <a:cs typeface="Segoe UI" panose="020B0502040204020203" pitchFamily="34" charset="0"/>
                        </a:rPr>
                        <a:t>Ensures AI systems align with human rights, democracy, and rule of law across their entire lifecycle.</a:t>
                      </a:r>
                    </a:p>
                  </a:txBody>
                  <a:tcPr/>
                </a:tc>
                <a:extLst>
                  <a:ext uri="{0D108BD9-81ED-4DB2-BD59-A6C34878D82A}">
                    <a16:rowId xmlns:a16="http://schemas.microsoft.com/office/drawing/2014/main" val="3250039869"/>
                  </a:ext>
                </a:extLst>
              </a:tr>
            </a:tbl>
          </a:graphicData>
        </a:graphic>
      </p:graphicFrame>
    </p:spTree>
    <p:extLst>
      <p:ext uri="{BB962C8B-B14F-4D97-AF65-F5344CB8AC3E}">
        <p14:creationId xmlns:p14="http://schemas.microsoft.com/office/powerpoint/2010/main" val="1891272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2F50436-4DB2-ED6D-2864-46142084B4AA}"/>
            </a:ext>
          </a:extLst>
        </p:cNvPr>
        <p:cNvGrpSpPr/>
        <p:nvPr/>
      </p:nvGrpSpPr>
      <p:grpSpPr>
        <a:xfrm>
          <a:off x="0" y="0"/>
          <a:ext cx="0" cy="0"/>
          <a:chOff x="0" y="0"/>
          <a:chExt cx="0" cy="0"/>
        </a:xfrm>
      </p:grpSpPr>
      <p:sp>
        <p:nvSpPr>
          <p:cNvPr id="7" name="Document 6">
            <a:extLst>
              <a:ext uri="{FF2B5EF4-FFF2-40B4-BE49-F238E27FC236}">
                <a16:creationId xmlns:a16="http://schemas.microsoft.com/office/drawing/2014/main" id="{33119C02-E37B-034B-AF37-F47A6B560E07}"/>
              </a:ext>
            </a:extLst>
          </p:cNvPr>
          <p:cNvSpPr/>
          <p:nvPr/>
        </p:nvSpPr>
        <p:spPr>
          <a:xfrm rot="10800000">
            <a:off x="0" y="3699163"/>
            <a:ext cx="12192000" cy="3225988"/>
          </a:xfrm>
          <a:prstGeom prst="flowChartDocumen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7DA95179-9419-717A-E23B-386F444C4A57}"/>
              </a:ext>
            </a:extLst>
          </p:cNvPr>
          <p:cNvGraphicFramePr>
            <a:graphicFrameLocks noGrp="1"/>
          </p:cNvGraphicFramePr>
          <p:nvPr>
            <p:extLst>
              <p:ext uri="{D42A27DB-BD31-4B8C-83A1-F6EECF244321}">
                <p14:modId xmlns:p14="http://schemas.microsoft.com/office/powerpoint/2010/main" val="2546683049"/>
              </p:ext>
            </p:extLst>
          </p:nvPr>
        </p:nvGraphicFramePr>
        <p:xfrm>
          <a:off x="492125" y="2139695"/>
          <a:ext cx="11300400" cy="4005073"/>
        </p:xfrm>
        <a:graphic>
          <a:graphicData uri="http://schemas.openxmlformats.org/drawingml/2006/table">
            <a:tbl>
              <a:tblPr firstRow="1" bandRow="1">
                <a:tableStyleId>{1FECB4D8-DB02-4DC6-A0A2-4F2EBAE1DC90}</a:tableStyleId>
              </a:tblPr>
              <a:tblGrid>
                <a:gridCol w="3998541">
                  <a:extLst>
                    <a:ext uri="{9D8B030D-6E8A-4147-A177-3AD203B41FA5}">
                      <a16:colId xmlns:a16="http://schemas.microsoft.com/office/drawing/2014/main" val="2674507661"/>
                    </a:ext>
                  </a:extLst>
                </a:gridCol>
                <a:gridCol w="7301859">
                  <a:extLst>
                    <a:ext uri="{9D8B030D-6E8A-4147-A177-3AD203B41FA5}">
                      <a16:colId xmlns:a16="http://schemas.microsoft.com/office/drawing/2014/main" val="4215352384"/>
                    </a:ext>
                  </a:extLst>
                </a:gridCol>
              </a:tblGrid>
              <a:tr h="485463">
                <a:tc>
                  <a:txBody>
                    <a:bodyPr/>
                    <a:lstStyle/>
                    <a:p>
                      <a:r>
                        <a:rPr lang="en-US" sz="1600" b="0">
                          <a:latin typeface="Segoe UI" panose="020B0502040204020203" pitchFamily="34" charset="0"/>
                          <a:cs typeface="Segoe UI" panose="020B0502040204020203" pitchFamily="34" charset="0"/>
                        </a:rPr>
                        <a:t>Regulation/ Framework</a:t>
                      </a:r>
                    </a:p>
                  </a:txBody>
                  <a:tcPr/>
                </a:tc>
                <a:tc>
                  <a:txBody>
                    <a:bodyPr/>
                    <a:lstStyle/>
                    <a:p>
                      <a:r>
                        <a:rPr lang="en-US" sz="1600" b="0">
                          <a:latin typeface="Segoe UI" panose="020B0502040204020203" pitchFamily="34" charset="0"/>
                          <a:cs typeface="Segoe UI" panose="020B0502040204020203" pitchFamily="34" charset="0"/>
                        </a:rPr>
                        <a:t>Primary Focus Area</a:t>
                      </a:r>
                    </a:p>
                  </a:txBody>
                  <a:tcPr/>
                </a:tc>
                <a:extLst>
                  <a:ext uri="{0D108BD9-81ED-4DB2-BD59-A6C34878D82A}">
                    <a16:rowId xmlns:a16="http://schemas.microsoft.com/office/drawing/2014/main" val="1810840658"/>
                  </a:ext>
                </a:extLst>
              </a:tr>
              <a:tr h="1139353">
                <a:tc>
                  <a:txBody>
                    <a:bodyPr/>
                    <a:lstStyle/>
                    <a:p>
                      <a:pPr fontAlgn="t"/>
                      <a:r>
                        <a:rPr lang="en-GB">
                          <a:effectLst/>
                          <a:latin typeface="Segoe UI" panose="020B0502040204020203" pitchFamily="34" charset="0"/>
                          <a:cs typeface="Segoe UI" panose="020B0502040204020203" pitchFamily="34" charset="0"/>
                          <a:hlinkClick r:id="rId3"/>
                        </a:rPr>
                        <a:t>Executive Order 14179 (2025)</a:t>
                      </a:r>
                      <a:endParaRPr lang="en-GB">
                        <a:effectLst/>
                        <a:latin typeface="Segoe UI" panose="020B0502040204020203" pitchFamily="34" charset="0"/>
                        <a:cs typeface="Segoe UI" panose="020B0502040204020203" pitchFamily="34" charset="0"/>
                      </a:endParaRPr>
                    </a:p>
                  </a:txBody>
                  <a:tcPr/>
                </a:tc>
                <a:tc>
                  <a:txBody>
                    <a:bodyPr/>
                    <a:lstStyle/>
                    <a:p>
                      <a:pPr fontAlgn="t"/>
                      <a:r>
                        <a:rPr lang="en-GB">
                          <a:solidFill>
                            <a:srgbClr val="01344B"/>
                          </a:solidFill>
                          <a:effectLst/>
                          <a:latin typeface="Segoe UI" panose="020B0502040204020203" pitchFamily="34" charset="0"/>
                          <a:cs typeface="Segoe UI" panose="020B0502040204020203" pitchFamily="34" charset="0"/>
                        </a:rPr>
                        <a:t>Reduces federal AI regulatory barriers to promote innovation and US leadership without introducing new compliance requirements.</a:t>
                      </a:r>
                    </a:p>
                  </a:txBody>
                  <a:tcPr/>
                </a:tc>
                <a:extLst>
                  <a:ext uri="{0D108BD9-81ED-4DB2-BD59-A6C34878D82A}">
                    <a16:rowId xmlns:a16="http://schemas.microsoft.com/office/drawing/2014/main" val="3258283398"/>
                  </a:ext>
                </a:extLst>
              </a:tr>
              <a:tr h="1166598">
                <a:tc>
                  <a:txBody>
                    <a:bodyPr/>
                    <a:lstStyle/>
                    <a:p>
                      <a:pPr fontAlgn="t"/>
                      <a:r>
                        <a:rPr lang="en-GB">
                          <a:effectLst/>
                          <a:latin typeface="Segoe UI" panose="020B0502040204020203" pitchFamily="34" charset="0"/>
                          <a:cs typeface="Segoe UI" panose="020B0502040204020203" pitchFamily="34" charset="0"/>
                          <a:hlinkClick r:id="rId4"/>
                        </a:rPr>
                        <a:t>Blueprint for an AI Bill of Rights (2022)</a:t>
                      </a:r>
                      <a:endParaRPr lang="en-GB">
                        <a:effectLst/>
                        <a:latin typeface="Segoe UI" panose="020B0502040204020203" pitchFamily="34" charset="0"/>
                        <a:cs typeface="Segoe UI" panose="020B0502040204020203" pitchFamily="34" charset="0"/>
                      </a:endParaRPr>
                    </a:p>
                  </a:txBody>
                  <a:tcPr/>
                </a:tc>
                <a:tc>
                  <a:txBody>
                    <a:bodyPr/>
                    <a:lstStyle/>
                    <a:p>
                      <a:pPr fontAlgn="t"/>
                      <a:r>
                        <a:rPr lang="en-GB">
                          <a:solidFill>
                            <a:srgbClr val="01344B"/>
                          </a:solidFill>
                          <a:effectLst/>
                          <a:latin typeface="Segoe UI" panose="020B0502040204020203" pitchFamily="34" charset="0"/>
                          <a:cs typeface="Segoe UI" panose="020B0502040204020203" pitchFamily="34" charset="0"/>
                        </a:rPr>
                        <a:t>Provides principles for accountable AI, including safety, fairness, privacy, transparency, and human alternatives.</a:t>
                      </a:r>
                    </a:p>
                  </a:txBody>
                  <a:tcPr/>
                </a:tc>
                <a:extLst>
                  <a:ext uri="{0D108BD9-81ED-4DB2-BD59-A6C34878D82A}">
                    <a16:rowId xmlns:a16="http://schemas.microsoft.com/office/drawing/2014/main" val="525538003"/>
                  </a:ext>
                </a:extLst>
              </a:tr>
              <a:tr h="1213659">
                <a:tc>
                  <a:txBody>
                    <a:bodyPr/>
                    <a:lstStyle/>
                    <a:p>
                      <a:pPr algn="l" fontAlgn="t"/>
                      <a:r>
                        <a:rPr lang="en-GB">
                          <a:effectLst/>
                          <a:latin typeface="Segoe UI"/>
                          <a:cs typeface="Segoe UI"/>
                          <a:hlinkClick r:id="rId5"/>
                        </a:rPr>
                        <a:t>California Consumer Privacy Act (CCPA), 2018  </a:t>
                      </a:r>
                      <a:r>
                        <a:rPr lang="en-GB">
                          <a:effectLst/>
                          <a:latin typeface="Segoe UI"/>
                          <a:cs typeface="Segoe UI"/>
                        </a:rPr>
                        <a:t>&amp; </a:t>
                      </a:r>
                      <a:r>
                        <a:rPr lang="en-GB">
                          <a:effectLst/>
                          <a:latin typeface="Segoe UI"/>
                          <a:cs typeface="Segoe UI"/>
                          <a:hlinkClick r:id="rId6"/>
                        </a:rPr>
                        <a:t>California Privacy Rights Act (CPRA), 2023</a:t>
                      </a:r>
                    </a:p>
                  </a:txBody>
                  <a:tcPr/>
                </a:tc>
                <a:tc>
                  <a:txBody>
                    <a:bodyPr/>
                    <a:lstStyle/>
                    <a:p>
                      <a:pPr algn="l" fontAlgn="t"/>
                      <a:r>
                        <a:rPr lang="en-GB">
                          <a:solidFill>
                            <a:srgbClr val="01344B"/>
                          </a:solidFill>
                          <a:effectLst/>
                          <a:latin typeface="Segoe UI" panose="020B0502040204020203" pitchFamily="34" charset="0"/>
                          <a:cs typeface="Segoe UI" panose="020B0502040204020203" pitchFamily="34" charset="0"/>
                        </a:rPr>
                        <a:t>Strengthen consumer privacy rights, data transparency, opt-out controls, and limits on sensitive personal information use.</a:t>
                      </a:r>
                    </a:p>
                  </a:txBody>
                  <a:tcPr/>
                </a:tc>
                <a:extLst>
                  <a:ext uri="{0D108BD9-81ED-4DB2-BD59-A6C34878D82A}">
                    <a16:rowId xmlns:a16="http://schemas.microsoft.com/office/drawing/2014/main" val="3157302885"/>
                  </a:ext>
                </a:extLst>
              </a:tr>
            </a:tbl>
          </a:graphicData>
        </a:graphic>
      </p:graphicFrame>
      <p:sp>
        <p:nvSpPr>
          <p:cNvPr id="4" name="Text Placeholder 3">
            <a:extLst>
              <a:ext uri="{FF2B5EF4-FFF2-40B4-BE49-F238E27FC236}">
                <a16:creationId xmlns:a16="http://schemas.microsoft.com/office/drawing/2014/main" id="{2AB982C4-C5F8-4B8B-6AFA-27C2F2A7551C}"/>
              </a:ext>
            </a:extLst>
          </p:cNvPr>
          <p:cNvSpPr>
            <a:spLocks noGrp="1"/>
          </p:cNvSpPr>
          <p:nvPr>
            <p:ph type="body" sz="quarter" idx="10"/>
          </p:nvPr>
        </p:nvSpPr>
        <p:spPr/>
        <p:txBody>
          <a:bodyPr/>
          <a:lstStyle/>
          <a:p>
            <a:r>
              <a:rPr lang="en-US"/>
              <a:t>REGULATIONS REFERENCE MATRIX: UNITED STATES</a:t>
            </a:r>
          </a:p>
        </p:txBody>
      </p:sp>
    </p:spTree>
    <p:extLst>
      <p:ext uri="{BB962C8B-B14F-4D97-AF65-F5344CB8AC3E}">
        <p14:creationId xmlns:p14="http://schemas.microsoft.com/office/powerpoint/2010/main" val="24420895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CE4DFB5-77A2-6E55-D969-49C09D230C6A}"/>
            </a:ext>
          </a:extLst>
        </p:cNvPr>
        <p:cNvGrpSpPr/>
        <p:nvPr/>
      </p:nvGrpSpPr>
      <p:grpSpPr>
        <a:xfrm>
          <a:off x="0" y="0"/>
          <a:ext cx="0" cy="0"/>
          <a:chOff x="0" y="0"/>
          <a:chExt cx="0" cy="0"/>
        </a:xfrm>
      </p:grpSpPr>
      <p:sp>
        <p:nvSpPr>
          <p:cNvPr id="7" name="Document 6">
            <a:extLst>
              <a:ext uri="{FF2B5EF4-FFF2-40B4-BE49-F238E27FC236}">
                <a16:creationId xmlns:a16="http://schemas.microsoft.com/office/drawing/2014/main" id="{AC002671-760A-3DFF-8BA0-BAC1E17C87F6}"/>
              </a:ext>
            </a:extLst>
          </p:cNvPr>
          <p:cNvSpPr/>
          <p:nvPr/>
        </p:nvSpPr>
        <p:spPr>
          <a:xfrm rot="10800000">
            <a:off x="0" y="3699163"/>
            <a:ext cx="12192000" cy="3225988"/>
          </a:xfrm>
          <a:prstGeom prst="flowChartDocumen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89A13B1E-C836-DEBC-47C6-5403215A586D}"/>
              </a:ext>
            </a:extLst>
          </p:cNvPr>
          <p:cNvGraphicFramePr>
            <a:graphicFrameLocks noGrp="1"/>
          </p:cNvGraphicFramePr>
          <p:nvPr>
            <p:extLst>
              <p:ext uri="{D42A27DB-BD31-4B8C-83A1-F6EECF244321}">
                <p14:modId xmlns:p14="http://schemas.microsoft.com/office/powerpoint/2010/main" val="3910799111"/>
              </p:ext>
            </p:extLst>
          </p:nvPr>
        </p:nvGraphicFramePr>
        <p:xfrm>
          <a:off x="492125" y="2542031"/>
          <a:ext cx="11228400" cy="3126351"/>
        </p:xfrm>
        <a:graphic>
          <a:graphicData uri="http://schemas.openxmlformats.org/drawingml/2006/table">
            <a:tbl>
              <a:tblPr firstRow="1" bandRow="1">
                <a:tableStyleId>{1FECB4D8-DB02-4DC6-A0A2-4F2EBAE1DC90}</a:tableStyleId>
              </a:tblPr>
              <a:tblGrid>
                <a:gridCol w="3903330">
                  <a:extLst>
                    <a:ext uri="{9D8B030D-6E8A-4147-A177-3AD203B41FA5}">
                      <a16:colId xmlns:a16="http://schemas.microsoft.com/office/drawing/2014/main" val="2674507661"/>
                    </a:ext>
                  </a:extLst>
                </a:gridCol>
                <a:gridCol w="7325070">
                  <a:extLst>
                    <a:ext uri="{9D8B030D-6E8A-4147-A177-3AD203B41FA5}">
                      <a16:colId xmlns:a16="http://schemas.microsoft.com/office/drawing/2014/main" val="4215352384"/>
                    </a:ext>
                  </a:extLst>
                </a:gridCol>
              </a:tblGrid>
              <a:tr h="438913">
                <a:tc>
                  <a:txBody>
                    <a:bodyPr/>
                    <a:lstStyle/>
                    <a:p>
                      <a:r>
                        <a:rPr lang="en-US" sz="1600" b="0">
                          <a:latin typeface="Segoe UI" panose="020B0502040204020203" pitchFamily="34" charset="0"/>
                          <a:cs typeface="Segoe UI" panose="020B0502040204020203" pitchFamily="34" charset="0"/>
                        </a:rPr>
                        <a:t>Regulation/ Framework</a:t>
                      </a:r>
                    </a:p>
                  </a:txBody>
                  <a:tcPr/>
                </a:tc>
                <a:tc>
                  <a:txBody>
                    <a:bodyPr/>
                    <a:lstStyle/>
                    <a:p>
                      <a:r>
                        <a:rPr lang="en-US" sz="1600" b="0">
                          <a:latin typeface="Segoe UI" panose="020B0502040204020203" pitchFamily="34" charset="0"/>
                          <a:cs typeface="Segoe UI" panose="020B0502040204020203" pitchFamily="34" charset="0"/>
                        </a:rPr>
                        <a:t>Primary Focus Area</a:t>
                      </a:r>
                    </a:p>
                  </a:txBody>
                  <a:tcPr/>
                </a:tc>
                <a:extLst>
                  <a:ext uri="{0D108BD9-81ED-4DB2-BD59-A6C34878D82A}">
                    <a16:rowId xmlns:a16="http://schemas.microsoft.com/office/drawing/2014/main" val="1810840658"/>
                  </a:ext>
                </a:extLst>
              </a:tr>
              <a:tr h="2687438">
                <a:tc>
                  <a:txBody>
                    <a:bodyPr/>
                    <a:lstStyle/>
                    <a:p>
                      <a:pPr algn="l" fontAlgn="t"/>
                      <a:r>
                        <a:rPr lang="en-GB">
                          <a:effectLst/>
                          <a:latin typeface="Segoe UI" panose="020B0502040204020203" pitchFamily="34" charset="0"/>
                          <a:cs typeface="Segoe UI" panose="020B0502040204020203" pitchFamily="34" charset="0"/>
                          <a:hlinkClick r:id="rId3"/>
                        </a:rPr>
                        <a:t>Personal Information Protection and Electronic Documents Act (PIPEDA), 2000</a:t>
                      </a:r>
                      <a:endParaRPr lang="en-GB">
                        <a:effectLst/>
                        <a:latin typeface="Segoe UI" panose="020B0502040204020203" pitchFamily="34" charset="0"/>
                        <a:cs typeface="Segoe UI" panose="020B0502040204020203" pitchFamily="34" charset="0"/>
                      </a:endParaRPr>
                    </a:p>
                  </a:txBody>
                  <a:tcPr/>
                </a:tc>
                <a:tc>
                  <a:txBody>
                    <a:bodyPr/>
                    <a:lstStyle/>
                    <a:p>
                      <a:pPr algn="l" fontAlgn="t"/>
                      <a:r>
                        <a:rPr lang="en-GB">
                          <a:solidFill>
                            <a:srgbClr val="01344B"/>
                          </a:solidFill>
                          <a:effectLst/>
                          <a:latin typeface="Segoe UI" panose="020B0502040204020203" pitchFamily="34" charset="0"/>
                          <a:cs typeface="Segoe UI" panose="020B0502040204020203" pitchFamily="34" charset="0"/>
                        </a:rPr>
                        <a:t>Limits on collection, use and retention of personal-data, transparency, consent, safeguards, accountability of organizations handling personal data, including third-party handling</a:t>
                      </a:r>
                      <a:r>
                        <a:rPr lang="en-GB">
                          <a:effectLst/>
                          <a:latin typeface="Segoe UI" panose="020B0502040204020203" pitchFamily="34" charset="0"/>
                          <a:cs typeface="Segoe UI" panose="020B0502040204020203" pitchFamily="34" charset="0"/>
                        </a:rPr>
                        <a:t>.</a:t>
                      </a:r>
                    </a:p>
                  </a:txBody>
                  <a:tcPr/>
                </a:tc>
                <a:extLst>
                  <a:ext uri="{0D108BD9-81ED-4DB2-BD59-A6C34878D82A}">
                    <a16:rowId xmlns:a16="http://schemas.microsoft.com/office/drawing/2014/main" val="3258283398"/>
                  </a:ext>
                </a:extLst>
              </a:tr>
            </a:tbl>
          </a:graphicData>
        </a:graphic>
      </p:graphicFrame>
      <p:sp>
        <p:nvSpPr>
          <p:cNvPr id="4" name="Text Placeholder 3">
            <a:extLst>
              <a:ext uri="{FF2B5EF4-FFF2-40B4-BE49-F238E27FC236}">
                <a16:creationId xmlns:a16="http://schemas.microsoft.com/office/drawing/2014/main" id="{E53A9C43-2CBA-9BB1-6A61-AD5168CA89B4}"/>
              </a:ext>
            </a:extLst>
          </p:cNvPr>
          <p:cNvSpPr>
            <a:spLocks noGrp="1"/>
          </p:cNvSpPr>
          <p:nvPr>
            <p:ph type="body" sz="quarter" idx="10"/>
          </p:nvPr>
        </p:nvSpPr>
        <p:spPr/>
        <p:txBody>
          <a:bodyPr/>
          <a:lstStyle/>
          <a:p>
            <a:r>
              <a:rPr lang="en-US">
                <a:latin typeface="Segoe UI Black" panose="020F0502020204030204" pitchFamily="34" charset="0"/>
                <a:cs typeface="Segoe UI Black" panose="020F0502020204030204" pitchFamily="34" charset="0"/>
              </a:rPr>
              <a:t>REGULATIONS REFERENCE MATRIX: CANADA</a:t>
            </a:r>
          </a:p>
        </p:txBody>
      </p:sp>
    </p:spTree>
    <p:extLst>
      <p:ext uri="{BB962C8B-B14F-4D97-AF65-F5344CB8AC3E}">
        <p14:creationId xmlns:p14="http://schemas.microsoft.com/office/powerpoint/2010/main" val="1921099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8350ACE-2B27-FE8A-4912-0336958D67DA}"/>
            </a:ext>
          </a:extLst>
        </p:cNvPr>
        <p:cNvGrpSpPr/>
        <p:nvPr/>
      </p:nvGrpSpPr>
      <p:grpSpPr>
        <a:xfrm>
          <a:off x="0" y="0"/>
          <a:ext cx="0" cy="0"/>
          <a:chOff x="0" y="0"/>
          <a:chExt cx="0" cy="0"/>
        </a:xfrm>
      </p:grpSpPr>
      <p:sp>
        <p:nvSpPr>
          <p:cNvPr id="7" name="Document 6">
            <a:extLst>
              <a:ext uri="{FF2B5EF4-FFF2-40B4-BE49-F238E27FC236}">
                <a16:creationId xmlns:a16="http://schemas.microsoft.com/office/drawing/2014/main" id="{11CE8068-CF12-3915-A5CF-5B4D74960660}"/>
              </a:ext>
            </a:extLst>
          </p:cNvPr>
          <p:cNvSpPr/>
          <p:nvPr/>
        </p:nvSpPr>
        <p:spPr>
          <a:xfrm rot="10800000">
            <a:off x="0" y="3699163"/>
            <a:ext cx="12192000" cy="3225988"/>
          </a:xfrm>
          <a:prstGeom prst="flowChartDocumen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2838D8DF-29C3-11CE-B3DB-B9D9ED036027}"/>
              </a:ext>
            </a:extLst>
          </p:cNvPr>
          <p:cNvGraphicFramePr>
            <a:graphicFrameLocks noGrp="1"/>
          </p:cNvGraphicFramePr>
          <p:nvPr>
            <p:extLst>
              <p:ext uri="{D42A27DB-BD31-4B8C-83A1-F6EECF244321}">
                <p14:modId xmlns:p14="http://schemas.microsoft.com/office/powerpoint/2010/main" val="937107719"/>
              </p:ext>
            </p:extLst>
          </p:nvPr>
        </p:nvGraphicFramePr>
        <p:xfrm>
          <a:off x="492125" y="2157984"/>
          <a:ext cx="11228400" cy="3091802"/>
        </p:xfrm>
        <a:graphic>
          <a:graphicData uri="http://schemas.openxmlformats.org/drawingml/2006/table">
            <a:tbl>
              <a:tblPr firstRow="1" bandRow="1">
                <a:tableStyleId>{1FECB4D8-DB02-4DC6-A0A2-4F2EBAE1DC90}</a:tableStyleId>
              </a:tblPr>
              <a:tblGrid>
                <a:gridCol w="3859100">
                  <a:extLst>
                    <a:ext uri="{9D8B030D-6E8A-4147-A177-3AD203B41FA5}">
                      <a16:colId xmlns:a16="http://schemas.microsoft.com/office/drawing/2014/main" val="2674507661"/>
                    </a:ext>
                  </a:extLst>
                </a:gridCol>
                <a:gridCol w="7369300">
                  <a:extLst>
                    <a:ext uri="{9D8B030D-6E8A-4147-A177-3AD203B41FA5}">
                      <a16:colId xmlns:a16="http://schemas.microsoft.com/office/drawing/2014/main" val="4215352384"/>
                    </a:ext>
                  </a:extLst>
                </a:gridCol>
              </a:tblGrid>
              <a:tr h="402336">
                <a:tc>
                  <a:txBody>
                    <a:bodyPr/>
                    <a:lstStyle/>
                    <a:p>
                      <a:r>
                        <a:rPr lang="en-US" sz="1600" b="0">
                          <a:latin typeface="Segoe UI" panose="020B0502040204020203" pitchFamily="34" charset="0"/>
                          <a:cs typeface="Segoe UI" panose="020B0502040204020203" pitchFamily="34" charset="0"/>
                        </a:rPr>
                        <a:t>Regulation/ Framework</a:t>
                      </a:r>
                    </a:p>
                  </a:txBody>
                  <a:tcPr/>
                </a:tc>
                <a:tc>
                  <a:txBody>
                    <a:bodyPr/>
                    <a:lstStyle/>
                    <a:p>
                      <a:r>
                        <a:rPr lang="en-US" sz="1600" b="0">
                          <a:latin typeface="Segoe UI" panose="020B0502040204020203" pitchFamily="34" charset="0"/>
                          <a:cs typeface="Segoe UI" panose="020B0502040204020203" pitchFamily="34" charset="0"/>
                        </a:rPr>
                        <a:t>Primary Focus Area</a:t>
                      </a:r>
                    </a:p>
                  </a:txBody>
                  <a:tcPr/>
                </a:tc>
                <a:extLst>
                  <a:ext uri="{0D108BD9-81ED-4DB2-BD59-A6C34878D82A}">
                    <a16:rowId xmlns:a16="http://schemas.microsoft.com/office/drawing/2014/main" val="1810840658"/>
                  </a:ext>
                </a:extLst>
              </a:tr>
              <a:tr h="2689466">
                <a:tc>
                  <a:txBody>
                    <a:bodyPr/>
                    <a:lstStyle/>
                    <a:p>
                      <a:pPr algn="l" fontAlgn="t"/>
                      <a:r>
                        <a:rPr lang="en-GB">
                          <a:effectLst/>
                          <a:latin typeface="Segoe UI" panose="020B0502040204020203" pitchFamily="34" charset="0"/>
                          <a:cs typeface="Segoe UI" panose="020B0502040204020203" pitchFamily="34" charset="0"/>
                          <a:hlinkClick r:id="rId3"/>
                        </a:rPr>
                        <a:t>Kenya Data Protection Act (2019)</a:t>
                      </a:r>
                      <a:endParaRPr lang="en-GB">
                        <a:effectLst/>
                        <a:latin typeface="Segoe UI" panose="020B0502040204020203" pitchFamily="34" charset="0"/>
                        <a:cs typeface="Segoe UI" panose="020B0502040204020203" pitchFamily="34" charset="0"/>
                      </a:endParaRPr>
                    </a:p>
                  </a:txBody>
                  <a:tcPr/>
                </a:tc>
                <a:tc>
                  <a:txBody>
                    <a:bodyPr/>
                    <a:lstStyle/>
                    <a:p>
                      <a:pPr algn="l" fontAlgn="t"/>
                      <a:r>
                        <a:rPr lang="en-GB">
                          <a:solidFill>
                            <a:srgbClr val="01344B"/>
                          </a:solidFill>
                          <a:effectLst/>
                          <a:latin typeface="Segoe UI" panose="020B0502040204020203" pitchFamily="34" charset="0"/>
                          <a:cs typeface="Segoe UI" panose="020B0502040204020203" pitchFamily="34" charset="0"/>
                        </a:rPr>
                        <a:t>Data processing principles, consent and lawful basis requirements, data subject rights, cross-border transfer rules, Data Commissioner oversight.</a:t>
                      </a:r>
                    </a:p>
                  </a:txBody>
                  <a:tcPr/>
                </a:tc>
                <a:extLst>
                  <a:ext uri="{0D108BD9-81ED-4DB2-BD59-A6C34878D82A}">
                    <a16:rowId xmlns:a16="http://schemas.microsoft.com/office/drawing/2014/main" val="3258283398"/>
                  </a:ext>
                </a:extLst>
              </a:tr>
            </a:tbl>
          </a:graphicData>
        </a:graphic>
      </p:graphicFrame>
      <p:sp>
        <p:nvSpPr>
          <p:cNvPr id="4" name="Text Placeholder 3">
            <a:extLst>
              <a:ext uri="{FF2B5EF4-FFF2-40B4-BE49-F238E27FC236}">
                <a16:creationId xmlns:a16="http://schemas.microsoft.com/office/drawing/2014/main" id="{099A698C-9E44-0B13-89F0-8F7F66CCB803}"/>
              </a:ext>
            </a:extLst>
          </p:cNvPr>
          <p:cNvSpPr>
            <a:spLocks noGrp="1"/>
          </p:cNvSpPr>
          <p:nvPr>
            <p:ph type="body" sz="quarter" idx="10"/>
          </p:nvPr>
        </p:nvSpPr>
        <p:spPr/>
        <p:txBody>
          <a:bodyPr/>
          <a:lstStyle/>
          <a:p>
            <a:r>
              <a:rPr lang="en-US"/>
              <a:t>REGULATIONS REFERENCE MATRIX: KENYA</a:t>
            </a:r>
          </a:p>
        </p:txBody>
      </p:sp>
    </p:spTree>
    <p:extLst>
      <p:ext uri="{BB962C8B-B14F-4D97-AF65-F5344CB8AC3E}">
        <p14:creationId xmlns:p14="http://schemas.microsoft.com/office/powerpoint/2010/main" val="2270131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9D379E3-3C09-8FBC-6D1A-31D476D23D1E}"/>
              </a:ext>
            </a:extLst>
          </p:cNvPr>
          <p:cNvPicPr>
            <a:picLocks noChangeAspect="1"/>
          </p:cNvPicPr>
          <p:nvPr/>
        </p:nvPicPr>
        <p:blipFill>
          <a:blip r:embed="rId3"/>
          <a:srcRect/>
          <a:stretch/>
        </p:blipFill>
        <p:spPr>
          <a:xfrm>
            <a:off x="506855" y="208956"/>
            <a:ext cx="11226140" cy="6160687"/>
          </a:xfrm>
          <a:prstGeom prst="rect">
            <a:avLst/>
          </a:prstGeom>
        </p:spPr>
      </p:pic>
      <p:sp>
        <p:nvSpPr>
          <p:cNvPr id="4" name="Document 3">
            <a:extLst>
              <a:ext uri="{FF2B5EF4-FFF2-40B4-BE49-F238E27FC236}">
                <a16:creationId xmlns:a16="http://schemas.microsoft.com/office/drawing/2014/main" id="{EBFDA6BF-41BC-91DF-F0EC-799883E66FED}"/>
              </a:ext>
            </a:extLst>
          </p:cNvPr>
          <p:cNvSpPr/>
          <p:nvPr/>
        </p:nvSpPr>
        <p:spPr>
          <a:xfrm>
            <a:off x="0" y="0"/>
            <a:ext cx="12192000" cy="1574800"/>
          </a:xfrm>
          <a:prstGeom prst="flowChartDocumen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cument 7">
            <a:extLst>
              <a:ext uri="{FF2B5EF4-FFF2-40B4-BE49-F238E27FC236}">
                <a16:creationId xmlns:a16="http://schemas.microsoft.com/office/drawing/2014/main" id="{F3A0AC3C-A080-C758-DB15-92002DF4A0DE}"/>
              </a:ext>
            </a:extLst>
          </p:cNvPr>
          <p:cNvSpPr/>
          <p:nvPr/>
        </p:nvSpPr>
        <p:spPr>
          <a:xfrm rot="10800000">
            <a:off x="0" y="5587999"/>
            <a:ext cx="12192000" cy="1389973"/>
          </a:xfrm>
          <a:prstGeom prst="flowChartDocumen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DA56B59C-FA29-C72C-5F8D-3ACF104587D7}"/>
              </a:ext>
            </a:extLst>
          </p:cNvPr>
          <p:cNvSpPr txBox="1">
            <a:spLocks/>
          </p:cNvSpPr>
          <p:nvPr/>
        </p:nvSpPr>
        <p:spPr>
          <a:xfrm>
            <a:off x="459004" y="709573"/>
            <a:ext cx="8198108" cy="454210"/>
          </a:xfrm>
          <a:prstGeom prst="rect">
            <a:avLst/>
          </a:prstGeom>
        </p:spPr>
        <p:txBody>
          <a:bodyPr lIns="0" tIns="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4000" b="1" u="none" strike="noStrike" kern="1200" cap="none" spc="0" normalizeH="0" baseline="0" noProof="0">
                <a:ln>
                  <a:noFill/>
                </a:ln>
                <a:solidFill>
                  <a:schemeClr val="tx2"/>
                </a:solidFill>
                <a:effectLst/>
                <a:uLnTx/>
                <a:uFillTx/>
                <a:latin typeface="+mj-lt"/>
              </a:rPr>
              <a:t>AS WE GET STARTED</a:t>
            </a:r>
          </a:p>
        </p:txBody>
      </p:sp>
      <p:sp>
        <p:nvSpPr>
          <p:cNvPr id="10" name="TextBox 9">
            <a:extLst>
              <a:ext uri="{FF2B5EF4-FFF2-40B4-BE49-F238E27FC236}">
                <a16:creationId xmlns:a16="http://schemas.microsoft.com/office/drawing/2014/main" id="{A2AAC4B0-E9A6-F14E-9EF8-C27A8819536F}"/>
              </a:ext>
            </a:extLst>
          </p:cNvPr>
          <p:cNvSpPr txBox="1"/>
          <p:nvPr/>
        </p:nvSpPr>
        <p:spPr>
          <a:xfrm>
            <a:off x="3450336" y="4425273"/>
            <a:ext cx="5291328" cy="2552700"/>
          </a:xfrm>
          <a:prstGeom prst="round2SameRect">
            <a:avLst/>
          </a:prstGeom>
          <a:gradFill>
            <a:gsLst>
              <a:gs pos="0">
                <a:schemeClr val="bg1">
                  <a:alpha val="95000"/>
                </a:schemeClr>
              </a:gs>
              <a:gs pos="100000">
                <a:schemeClr val="bg1"/>
              </a:gs>
            </a:gsLst>
            <a:lin ang="5400000" scaled="1"/>
          </a:gradFill>
          <a:effectLst/>
        </p:spPr>
        <p:txBody>
          <a:bodyPr vert="horz" wrap="square" lIns="457200" tIns="180000" rIns="457200" bIns="468000" rtlCol="0" anchor="ctr" anchorCtr="0">
            <a:noAutofit/>
          </a:bodyPr>
          <a:lstStyle/>
          <a:p>
            <a:pPr marL="0" marR="0" lvl="0" indent="0" defTabSz="914400" rtl="0" eaLnBrk="1" fontAlgn="auto" latinLnBrk="0" hangingPunct="1">
              <a:lnSpc>
                <a:spcPct val="11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accent1"/>
                </a:solidFill>
                <a:effectLst/>
                <a:uLnTx/>
                <a:uFillTx/>
                <a:latin typeface="Segoe UI" panose="020B0502040204020203" pitchFamily="34" charset="0"/>
                <a:ea typeface="+mn-ea"/>
                <a:cs typeface="+mn-cs"/>
              </a:rPr>
              <a:t>About the Facilitator</a:t>
            </a:r>
            <a:endParaRPr kumimoji="0" lang="en-US" b="1" i="0" u="none" strike="noStrike" kern="1200" cap="none" spc="0" normalizeH="0" baseline="0" noProof="0">
              <a:ln>
                <a:noFill/>
              </a:ln>
              <a:solidFill>
                <a:schemeClr val="accent1"/>
              </a:solidFill>
              <a:effectLst/>
              <a:uLnTx/>
              <a:uFillTx/>
              <a:latin typeface="Segoe UI" panose="020B0502040204020203" pitchFamily="34" charset="0"/>
              <a:ea typeface="+mn-ea"/>
              <a:cs typeface="+mn-cs"/>
            </a:endParaRPr>
          </a:p>
          <a:p>
            <a:pPr marL="285750" indent="-285750">
              <a:lnSpc>
                <a:spcPct val="110000"/>
              </a:lnSpc>
              <a:buFont typeface="Arial" panose="020B0604020202020204" pitchFamily="34" charset="0"/>
              <a:buChar char="•"/>
              <a:defRPr/>
            </a:pPr>
            <a:r>
              <a:rPr kumimoji="0" lang="en-US" b="0" i="0" u="none" strike="noStrike" kern="1200" cap="none" spc="0" normalizeH="0" baseline="0" noProof="0">
                <a:ln>
                  <a:noFill/>
                </a:ln>
                <a:solidFill>
                  <a:schemeClr val="accent1"/>
                </a:solidFill>
                <a:effectLst/>
                <a:uLnTx/>
                <a:uFillTx/>
                <a:latin typeface="Segoe UI" panose="020B0502040204020203" pitchFamily="34" charset="0"/>
                <a:ea typeface="+mn-ea"/>
                <a:cs typeface="+mn-cs"/>
              </a:rPr>
              <a:t>*Name</a:t>
            </a:r>
            <a:r>
              <a:rPr lang="en-US">
                <a:solidFill>
                  <a:schemeClr val="accent1"/>
                </a:solidFill>
                <a:latin typeface="Segoe UI" panose="020B0502040204020203" pitchFamily="34" charset="0"/>
              </a:rPr>
              <a:t>*</a:t>
            </a:r>
          </a:p>
          <a:p>
            <a:pPr marL="285750" indent="-285750">
              <a:lnSpc>
                <a:spcPct val="110000"/>
              </a:lnSpc>
              <a:buFont typeface="Arial" panose="020B0604020202020204" pitchFamily="34" charset="0"/>
              <a:buChar char="•"/>
              <a:defRPr/>
            </a:pPr>
            <a:r>
              <a:rPr lang="en-US">
                <a:solidFill>
                  <a:schemeClr val="accent1"/>
                </a:solidFill>
                <a:latin typeface="Segoe UI" panose="020B0502040204020203" pitchFamily="34" charset="0"/>
              </a:rPr>
              <a:t>*Role*</a:t>
            </a:r>
            <a:endParaRPr kumimoji="0" lang="en-US" b="0" i="0" u="none" strike="noStrike" kern="1200" cap="none" spc="0" normalizeH="0" baseline="0" noProof="0">
              <a:ln>
                <a:noFill/>
              </a:ln>
              <a:solidFill>
                <a:schemeClr val="accent1"/>
              </a:solidFill>
              <a:effectLst/>
              <a:uLnTx/>
              <a:uFillTx/>
              <a:latin typeface="Segoe UI" panose="020B0502040204020203" pitchFamily="34" charset="0"/>
              <a:ea typeface="+mn-ea"/>
              <a:cs typeface="+mn-cs"/>
            </a:endParaRPr>
          </a:p>
          <a:p>
            <a:pPr marL="285750" marR="0" lvl="0" indent="-285750" defTabSz="914400"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a:ln>
                  <a:noFill/>
                </a:ln>
                <a:solidFill>
                  <a:schemeClr val="accent1"/>
                </a:solidFill>
                <a:effectLst/>
                <a:uLnTx/>
                <a:uFillTx/>
                <a:latin typeface="Segoe UI" panose="020B0502040204020203" pitchFamily="34" charset="0"/>
                <a:ea typeface="+mn-ea"/>
                <a:cs typeface="+mn-cs"/>
              </a:rPr>
              <a:t>*Background*</a:t>
            </a:r>
          </a:p>
          <a:p>
            <a:pPr marL="285750" marR="0" lvl="0" indent="-285750" defTabSz="914400" rtl="0" eaLnBrk="1" fontAlgn="auto" latinLnBrk="0" hangingPunct="1">
              <a:lnSpc>
                <a:spcPct val="110000"/>
              </a:lnSpc>
              <a:spcBef>
                <a:spcPts val="0"/>
              </a:spcBef>
              <a:spcAft>
                <a:spcPts val="0"/>
              </a:spcAft>
              <a:buClrTx/>
              <a:buSzTx/>
              <a:buFont typeface="Arial" panose="020B0604020202020204" pitchFamily="34" charset="0"/>
              <a:buChar char="•"/>
              <a:tabLst/>
              <a:defRPr/>
            </a:pPr>
            <a:endParaRPr kumimoji="0" lang="en-US" b="0" i="0" u="none" strike="noStrike" kern="1200" cap="none" spc="0" normalizeH="0" baseline="0" noProof="0">
              <a:ln>
                <a:noFill/>
              </a:ln>
              <a:solidFill>
                <a:schemeClr val="accent1"/>
              </a:solidFill>
              <a:effectLst/>
              <a:uLnTx/>
              <a:uFillTx/>
              <a:latin typeface="Segoe UI" panose="020B0502040204020203" pitchFamily="34" charset="0"/>
              <a:ea typeface="+mn-ea"/>
              <a:cs typeface="+mn-cs"/>
            </a:endParaRPr>
          </a:p>
          <a:p>
            <a:pPr marL="0" marR="0" lvl="0" indent="0" defTabSz="914400" rtl="0" eaLnBrk="1" fontAlgn="auto" latinLnBrk="0" hangingPunct="1">
              <a:lnSpc>
                <a:spcPct val="110000"/>
              </a:lnSpc>
              <a:spcBef>
                <a:spcPts val="0"/>
              </a:spcBef>
              <a:spcAft>
                <a:spcPts val="0"/>
              </a:spcAft>
              <a:buClrTx/>
              <a:buSzTx/>
              <a:buFontTx/>
              <a:buNone/>
              <a:tabLst/>
              <a:defRPr/>
            </a:pPr>
            <a:r>
              <a:rPr kumimoji="0" lang="en-US" b="0" i="0" u="none" strike="noStrike" kern="1200" cap="none" spc="0" normalizeH="0" baseline="0" noProof="0">
                <a:ln>
                  <a:noFill/>
                </a:ln>
                <a:solidFill>
                  <a:schemeClr val="accent1"/>
                </a:solidFill>
                <a:effectLst/>
                <a:uLnTx/>
                <a:uFillTx/>
                <a:latin typeface="Segoe UI" panose="020B0502040204020203" pitchFamily="34" charset="0"/>
                <a:ea typeface="+mn-ea"/>
                <a:cs typeface="+mn-cs"/>
              </a:rPr>
              <a:t>&lt;&lt;Your tag line or main message &gt;&gt;</a:t>
            </a:r>
          </a:p>
        </p:txBody>
      </p:sp>
      <p:sp>
        <p:nvSpPr>
          <p:cNvPr id="11" name="Content Placeholder 2">
            <a:extLst>
              <a:ext uri="{FF2B5EF4-FFF2-40B4-BE49-F238E27FC236}">
                <a16:creationId xmlns:a16="http://schemas.microsoft.com/office/drawing/2014/main" id="{F005D687-9E37-0D29-8B51-D45EB771E43E}"/>
              </a:ext>
            </a:extLst>
          </p:cNvPr>
          <p:cNvSpPr txBox="1">
            <a:spLocks/>
          </p:cNvSpPr>
          <p:nvPr/>
        </p:nvSpPr>
        <p:spPr>
          <a:xfrm>
            <a:off x="3450336" y="1946061"/>
            <a:ext cx="5291328" cy="2359239"/>
          </a:xfrm>
          <a:prstGeom prst="roundRect">
            <a:avLst>
              <a:gd name="adj" fmla="val 16307"/>
            </a:avLst>
          </a:prstGeom>
          <a:solidFill>
            <a:schemeClr val="bg1">
              <a:alpha val="95000"/>
            </a:schemeClr>
          </a:solidFill>
          <a:effectLst/>
        </p:spPr>
        <p:txBody>
          <a:bodyPr lIns="230400" tIns="45720" rIns="230400" bIns="45720" anchor="ctr" anchorCtr="0">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kumimoji="0" lang="en-US" sz="2600" i="0" u="none" strike="noStrike" kern="1200" cap="none" spc="0" normalizeH="0" baseline="0" noProof="0">
                <a:ln>
                  <a:noFill/>
                </a:ln>
                <a:solidFill>
                  <a:schemeClr val="accent1"/>
                </a:solidFill>
                <a:effectLst/>
                <a:uLnTx/>
                <a:uFill>
                  <a:solidFill>
                    <a:srgbClr val="FF6D2D"/>
                  </a:solidFill>
                </a:uFill>
                <a:latin typeface="Segoe UI"/>
                <a:ea typeface="+mn-ea"/>
                <a:cs typeface="Segoe UI"/>
              </a:rPr>
              <a:t>Welcome to the </a:t>
            </a:r>
            <a:br>
              <a:rPr kumimoji="0" lang="en-US" sz="2600" b="1" i="0" u="none" strike="noStrike" kern="1200" cap="none" spc="0" normalizeH="0" baseline="0" noProof="0">
                <a:ln>
                  <a:noFill/>
                </a:ln>
                <a:solidFill>
                  <a:schemeClr val="accent1"/>
                </a:solidFill>
                <a:effectLst/>
                <a:uLnTx/>
                <a:uFill>
                  <a:solidFill>
                    <a:srgbClr val="FF6D2D"/>
                  </a:solidFill>
                </a:uFill>
                <a:latin typeface="Segoe UI"/>
                <a:ea typeface="+mn-ea"/>
                <a:cs typeface="Segoe UI"/>
              </a:rPr>
            </a:br>
            <a:r>
              <a:rPr kumimoji="0" lang="en-US" sz="2600" b="1" i="0" u="none" strike="noStrike" kern="1200" cap="none" spc="0" normalizeH="0" baseline="0" noProof="0">
                <a:ln>
                  <a:noFill/>
                </a:ln>
                <a:solidFill>
                  <a:schemeClr val="accent1"/>
                </a:solidFill>
                <a:effectLst/>
                <a:uLnTx/>
                <a:uFill>
                  <a:solidFill>
                    <a:srgbClr val="FF6D2D"/>
                  </a:solidFill>
                </a:uFill>
                <a:latin typeface="Segoe UI"/>
                <a:ea typeface="+mn-ea"/>
                <a:cs typeface="Segoe UI"/>
              </a:rPr>
              <a:t>AIm for Impact</a:t>
            </a:r>
            <a:r>
              <a:rPr lang="en-US" sz="2600" b="1">
                <a:solidFill>
                  <a:schemeClr val="accent1"/>
                </a:solidFill>
                <a:uFill>
                  <a:solidFill>
                    <a:srgbClr val="FF6D2D"/>
                  </a:solidFill>
                </a:uFill>
                <a:latin typeface="Segoe UI"/>
                <a:cs typeface="Segoe UI"/>
              </a:rPr>
              <a:t> course</a:t>
            </a:r>
            <a:r>
              <a:rPr kumimoji="0" lang="en-US" sz="2600" b="1" i="0" u="none" strike="noStrike" kern="1200" cap="none" spc="0" normalizeH="0" baseline="0" noProof="0">
                <a:ln>
                  <a:noFill/>
                </a:ln>
                <a:solidFill>
                  <a:schemeClr val="accent1"/>
                </a:solidFill>
                <a:effectLst/>
                <a:uLnTx/>
                <a:uFill>
                  <a:solidFill>
                    <a:srgbClr val="FF6D2D"/>
                  </a:solidFill>
                </a:uFill>
                <a:latin typeface="Segoe UI"/>
                <a:ea typeface="+mn-ea"/>
                <a:cs typeface="Segoe UI"/>
              </a:rPr>
              <a:t>!</a:t>
            </a:r>
          </a:p>
          <a:p>
            <a:pPr algn="ctr">
              <a:defRPr/>
            </a:pPr>
            <a:r>
              <a:rPr kumimoji="0" lang="en-US" sz="1800" b="0" i="0" u="none" strike="noStrike" kern="1200" cap="none" spc="0" normalizeH="0" baseline="0" noProof="0">
                <a:ln>
                  <a:noFill/>
                </a:ln>
                <a:solidFill>
                  <a:schemeClr val="accent1"/>
                </a:solidFill>
                <a:effectLst/>
                <a:uLnTx/>
                <a:uFillTx/>
                <a:latin typeface="Segoe UI"/>
                <a:ea typeface="+mn-ea"/>
                <a:cs typeface="Segoe UI"/>
              </a:rPr>
              <a:t>Tell us a little bit about yourself, </a:t>
            </a:r>
            <a:br>
              <a:rPr kumimoji="0" lang="en-US" sz="1800" b="0" i="0" u="none" strike="noStrike" kern="1200" cap="none" spc="0" normalizeH="0" baseline="0" noProof="0">
                <a:ln>
                  <a:noFill/>
                </a:ln>
                <a:solidFill>
                  <a:schemeClr val="accent1"/>
                </a:solidFill>
                <a:effectLst/>
                <a:uLnTx/>
                <a:uFillTx/>
                <a:latin typeface="Segoe UI"/>
                <a:ea typeface="+mn-ea"/>
                <a:cs typeface="Segoe UI"/>
              </a:rPr>
            </a:br>
            <a:r>
              <a:rPr lang="en-US" sz="1800">
                <a:solidFill>
                  <a:schemeClr val="accent1"/>
                </a:solidFill>
                <a:latin typeface="Segoe UI"/>
                <a:cs typeface="Segoe UI"/>
              </a:rPr>
              <a:t>your organization and</a:t>
            </a:r>
            <a:r>
              <a:rPr kumimoji="0" lang="en-US" sz="1800" b="0" i="0" u="none" strike="noStrike" kern="1200" cap="none" spc="0" normalizeH="0" baseline="0" noProof="0">
                <a:ln>
                  <a:noFill/>
                </a:ln>
                <a:solidFill>
                  <a:schemeClr val="accent1"/>
                </a:solidFill>
                <a:effectLst/>
                <a:uLnTx/>
                <a:uFillTx/>
                <a:latin typeface="Segoe UI"/>
                <a:ea typeface="+mn-ea"/>
                <a:cs typeface="Segoe UI"/>
              </a:rPr>
              <a:t> </a:t>
            </a:r>
            <a:r>
              <a:rPr lang="en-US" sz="1800">
                <a:solidFill>
                  <a:schemeClr val="accent1"/>
                </a:solidFill>
                <a:latin typeface="Segoe UI"/>
                <a:cs typeface="Segoe UI"/>
              </a:rPr>
              <a:t>your role</a:t>
            </a:r>
            <a:r>
              <a:rPr kumimoji="0" lang="en-US" sz="1800" b="0" i="0" u="none" strike="noStrike" kern="1200" cap="none" spc="0" normalizeH="0" baseline="0" noProof="0">
                <a:ln>
                  <a:noFill/>
                </a:ln>
                <a:solidFill>
                  <a:schemeClr val="accent1"/>
                </a:solidFill>
                <a:effectLst/>
                <a:uLnTx/>
                <a:uFillTx/>
                <a:latin typeface="Segoe UI"/>
                <a:ea typeface="+mn-ea"/>
                <a:cs typeface="Segoe UI"/>
              </a:rPr>
              <a:t>.</a:t>
            </a:r>
            <a:endParaRPr kumimoji="0" lang="en-US" sz="1800" b="0" i="0" u="none" strike="noStrike" kern="1200" cap="none" spc="0" normalizeH="0" baseline="0" noProof="0">
              <a:ln>
                <a:noFill/>
              </a:ln>
              <a:solidFill>
                <a:schemeClr val="accent1"/>
              </a:solidFill>
              <a:effectLst/>
              <a:uLnTx/>
              <a:uFillTx/>
              <a:latin typeface="Segoe UI" panose="020B0502040204020203" pitchFamily="34" charset="0"/>
              <a:ea typeface="+mn-ea"/>
              <a:cs typeface="Segoe UI" panose="020B0502040204020203" pitchFamily="34" charset="0"/>
            </a:endParaRPr>
          </a:p>
        </p:txBody>
      </p:sp>
    </p:spTree>
    <p:extLst>
      <p:ext uri="{BB962C8B-B14F-4D97-AF65-F5344CB8AC3E}">
        <p14:creationId xmlns:p14="http://schemas.microsoft.com/office/powerpoint/2010/main" val="29738647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25CD016-05DA-A9B0-F8B0-05CD4BCD8871}"/>
            </a:ext>
          </a:extLst>
        </p:cNvPr>
        <p:cNvGrpSpPr/>
        <p:nvPr/>
      </p:nvGrpSpPr>
      <p:grpSpPr>
        <a:xfrm>
          <a:off x="0" y="0"/>
          <a:ext cx="0" cy="0"/>
          <a:chOff x="0" y="0"/>
          <a:chExt cx="0" cy="0"/>
        </a:xfrm>
      </p:grpSpPr>
      <p:sp>
        <p:nvSpPr>
          <p:cNvPr id="7" name="Document 6">
            <a:extLst>
              <a:ext uri="{FF2B5EF4-FFF2-40B4-BE49-F238E27FC236}">
                <a16:creationId xmlns:a16="http://schemas.microsoft.com/office/drawing/2014/main" id="{926A5455-EA2D-FF76-F808-7572860FB3FD}"/>
              </a:ext>
            </a:extLst>
          </p:cNvPr>
          <p:cNvSpPr/>
          <p:nvPr/>
        </p:nvSpPr>
        <p:spPr>
          <a:xfrm rot="10800000">
            <a:off x="0" y="3699163"/>
            <a:ext cx="12192000" cy="3225988"/>
          </a:xfrm>
          <a:prstGeom prst="flowChartDocumen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F4E7DA2F-9541-DC8D-1108-C13AB039A275}"/>
              </a:ext>
            </a:extLst>
          </p:cNvPr>
          <p:cNvGraphicFramePr>
            <a:graphicFrameLocks noGrp="1"/>
          </p:cNvGraphicFramePr>
          <p:nvPr>
            <p:extLst>
              <p:ext uri="{D42A27DB-BD31-4B8C-83A1-F6EECF244321}">
                <p14:modId xmlns:p14="http://schemas.microsoft.com/office/powerpoint/2010/main" val="507960352"/>
              </p:ext>
            </p:extLst>
          </p:nvPr>
        </p:nvGraphicFramePr>
        <p:xfrm>
          <a:off x="492125" y="2141454"/>
          <a:ext cx="11228400" cy="3712281"/>
        </p:xfrm>
        <a:graphic>
          <a:graphicData uri="http://schemas.openxmlformats.org/drawingml/2006/table">
            <a:tbl>
              <a:tblPr firstRow="1" bandRow="1">
                <a:tableStyleId>{1FECB4D8-DB02-4DC6-A0A2-4F2EBAE1DC90}</a:tableStyleId>
              </a:tblPr>
              <a:tblGrid>
                <a:gridCol w="4537075">
                  <a:extLst>
                    <a:ext uri="{9D8B030D-6E8A-4147-A177-3AD203B41FA5}">
                      <a16:colId xmlns:a16="http://schemas.microsoft.com/office/drawing/2014/main" val="2674507661"/>
                    </a:ext>
                  </a:extLst>
                </a:gridCol>
                <a:gridCol w="6691325">
                  <a:extLst>
                    <a:ext uri="{9D8B030D-6E8A-4147-A177-3AD203B41FA5}">
                      <a16:colId xmlns:a16="http://schemas.microsoft.com/office/drawing/2014/main" val="4215352384"/>
                    </a:ext>
                  </a:extLst>
                </a:gridCol>
              </a:tblGrid>
              <a:tr h="502452">
                <a:tc>
                  <a:txBody>
                    <a:bodyPr/>
                    <a:lstStyle/>
                    <a:p>
                      <a:r>
                        <a:rPr lang="en-US" sz="1600" b="0">
                          <a:latin typeface="Segoe UI" panose="020B0502040204020203" pitchFamily="34" charset="0"/>
                          <a:cs typeface="Segoe UI" panose="020B0502040204020203" pitchFamily="34" charset="0"/>
                        </a:rPr>
                        <a:t>Regulation/ Framework</a:t>
                      </a:r>
                    </a:p>
                  </a:txBody>
                  <a:tcPr/>
                </a:tc>
                <a:tc>
                  <a:txBody>
                    <a:bodyPr/>
                    <a:lstStyle/>
                    <a:p>
                      <a:r>
                        <a:rPr lang="en-US" sz="1600" b="0">
                          <a:latin typeface="Segoe UI" panose="020B0502040204020203" pitchFamily="34" charset="0"/>
                          <a:cs typeface="Segoe UI" panose="020B0502040204020203" pitchFamily="34" charset="0"/>
                        </a:rPr>
                        <a:t>Primary Focus Area</a:t>
                      </a:r>
                    </a:p>
                  </a:txBody>
                  <a:tcPr/>
                </a:tc>
                <a:extLst>
                  <a:ext uri="{0D108BD9-81ED-4DB2-BD59-A6C34878D82A}">
                    <a16:rowId xmlns:a16="http://schemas.microsoft.com/office/drawing/2014/main" val="1810840658"/>
                  </a:ext>
                </a:extLst>
              </a:tr>
              <a:tr h="1814251">
                <a:tc>
                  <a:txBody>
                    <a:bodyPr/>
                    <a:lstStyle/>
                    <a:p>
                      <a:pPr algn="l" fontAlgn="t"/>
                      <a:r>
                        <a:rPr lang="en-GB">
                          <a:solidFill>
                            <a:srgbClr val="01344B"/>
                          </a:solidFill>
                          <a:effectLst/>
                          <a:latin typeface="Segoe UI" panose="020B0502040204020203" pitchFamily="34" charset="0"/>
                          <a:cs typeface="Segoe UI" panose="020B0502040204020203" pitchFamily="34" charset="0"/>
                        </a:rPr>
                        <a:t>Interim Measures for the Management of Generative AI Services (2023)</a:t>
                      </a:r>
                    </a:p>
                  </a:txBody>
                  <a:tcPr/>
                </a:tc>
                <a:tc>
                  <a:txBody>
                    <a:bodyPr/>
                    <a:lstStyle/>
                    <a:p>
                      <a:pPr algn="l" fontAlgn="t"/>
                      <a:r>
                        <a:rPr lang="en-GB">
                          <a:solidFill>
                            <a:srgbClr val="01344B"/>
                          </a:solidFill>
                          <a:effectLst/>
                          <a:latin typeface="Segoe UI" panose="020B0502040204020203" pitchFamily="34" charset="0"/>
                          <a:cs typeface="Segoe UI" panose="020B0502040204020203" pitchFamily="34" charset="0"/>
                        </a:rPr>
                        <a:t>Regulates GenAI through data security, content controls, algorithm transparency, personal data protection, and state oversight.</a:t>
                      </a:r>
                    </a:p>
                  </a:txBody>
                  <a:tcPr/>
                </a:tc>
                <a:extLst>
                  <a:ext uri="{0D108BD9-81ED-4DB2-BD59-A6C34878D82A}">
                    <a16:rowId xmlns:a16="http://schemas.microsoft.com/office/drawing/2014/main" val="3258283398"/>
                  </a:ext>
                </a:extLst>
              </a:tr>
              <a:tr h="1395578">
                <a:tc>
                  <a:txBody>
                    <a:bodyPr/>
                    <a:lstStyle/>
                    <a:p>
                      <a:pPr fontAlgn="t"/>
                      <a:r>
                        <a:rPr lang="en-GB">
                          <a:solidFill>
                            <a:srgbClr val="01344B"/>
                          </a:solidFill>
                          <a:effectLst/>
                          <a:latin typeface="Segoe UI" panose="020B0502040204020203" pitchFamily="34" charset="0"/>
                          <a:cs typeface="Segoe UI" panose="020B0502040204020203" pitchFamily="34" charset="0"/>
                        </a:rPr>
                        <a:t>Labeling Rules (2025)  </a:t>
                      </a:r>
                    </a:p>
                  </a:txBody>
                  <a:tcPr/>
                </a:tc>
                <a:tc>
                  <a:txBody>
                    <a:bodyPr/>
                    <a:lstStyle/>
                    <a:p>
                      <a:pPr fontAlgn="t"/>
                      <a:r>
                        <a:rPr lang="en-GB">
                          <a:solidFill>
                            <a:srgbClr val="01344B"/>
                          </a:solidFill>
                          <a:effectLst/>
                          <a:latin typeface="Segoe UI" panose="020B0502040204020203" pitchFamily="34" charset="0"/>
                          <a:cs typeface="Segoe UI" panose="020B0502040204020203" pitchFamily="34" charset="0"/>
                        </a:rPr>
                        <a:t>Require clear </a:t>
                      </a:r>
                      <a:r>
                        <a:rPr lang="en-GB" err="1">
                          <a:solidFill>
                            <a:srgbClr val="01344B"/>
                          </a:solidFill>
                          <a:effectLst/>
                          <a:latin typeface="Segoe UI" panose="020B0502040204020203" pitchFamily="34" charset="0"/>
                          <a:cs typeface="Segoe UI" panose="020B0502040204020203" pitchFamily="34" charset="0"/>
                        </a:rPr>
                        <a:t>labeling</a:t>
                      </a:r>
                      <a:r>
                        <a:rPr lang="en-GB">
                          <a:solidFill>
                            <a:srgbClr val="01344B"/>
                          </a:solidFill>
                          <a:effectLst/>
                          <a:latin typeface="Segoe UI" panose="020B0502040204020203" pitchFamily="34" charset="0"/>
                          <a:cs typeface="Segoe UI" panose="020B0502040204020203" pitchFamily="34" charset="0"/>
                        </a:rPr>
                        <a:t> and metadata disclosure for AI-generated text, audio, images, video, and virtual content.</a:t>
                      </a:r>
                    </a:p>
                  </a:txBody>
                  <a:tcPr/>
                </a:tc>
                <a:extLst>
                  <a:ext uri="{0D108BD9-81ED-4DB2-BD59-A6C34878D82A}">
                    <a16:rowId xmlns:a16="http://schemas.microsoft.com/office/drawing/2014/main" val="227165517"/>
                  </a:ext>
                </a:extLst>
              </a:tr>
            </a:tbl>
          </a:graphicData>
        </a:graphic>
      </p:graphicFrame>
      <p:sp>
        <p:nvSpPr>
          <p:cNvPr id="4" name="Text Placeholder 3">
            <a:extLst>
              <a:ext uri="{FF2B5EF4-FFF2-40B4-BE49-F238E27FC236}">
                <a16:creationId xmlns:a16="http://schemas.microsoft.com/office/drawing/2014/main" id="{F7152CC8-4A3B-2D8F-BF24-260D07AC624D}"/>
              </a:ext>
            </a:extLst>
          </p:cNvPr>
          <p:cNvSpPr>
            <a:spLocks noGrp="1"/>
          </p:cNvSpPr>
          <p:nvPr>
            <p:ph type="body" sz="quarter" idx="10"/>
          </p:nvPr>
        </p:nvSpPr>
        <p:spPr/>
        <p:txBody>
          <a:bodyPr/>
          <a:lstStyle/>
          <a:p>
            <a:r>
              <a:rPr lang="en-US"/>
              <a:t>REGULATIONS REFERENCE MATRIX: CHINA</a:t>
            </a:r>
          </a:p>
        </p:txBody>
      </p:sp>
    </p:spTree>
    <p:extLst>
      <p:ext uri="{BB962C8B-B14F-4D97-AF65-F5344CB8AC3E}">
        <p14:creationId xmlns:p14="http://schemas.microsoft.com/office/powerpoint/2010/main" val="31444401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80737-A375-D028-EF56-026C371DA11C}"/>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02ECA5E3-4C3E-2763-587B-273710FDBB6F}"/>
              </a:ext>
            </a:extLst>
          </p:cNvPr>
          <p:cNvSpPr txBox="1">
            <a:spLocks/>
          </p:cNvSpPr>
          <p:nvPr/>
        </p:nvSpPr>
        <p:spPr>
          <a:xfrm>
            <a:off x="625258" y="681036"/>
            <a:ext cx="6903302" cy="4550131"/>
          </a:xfrm>
          <a:prstGeom prst="rect">
            <a:avLst/>
          </a:prstGeom>
        </p:spPr>
        <p:txBody>
          <a:bodyPr lIns="0" tIns="0" bIns="91440" anchor="t" anchorCtr="0">
            <a:norm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6500" b="1">
                <a:solidFill>
                  <a:srgbClr val="007B9A"/>
                </a:solidFill>
                <a:latin typeface="Segoe UI Black" panose="020B0502040204020203" pitchFamily="34" charset="0"/>
                <a:cs typeface="Segoe UI Black" panose="020B0502040204020203" pitchFamily="34" charset="0"/>
              </a:rPr>
              <a:t>2</a:t>
            </a:r>
            <a:r>
              <a:rPr kumimoji="0" lang="en-US" sz="6500" b="1" i="0" u="none" strike="noStrike" kern="1200" cap="none" spc="0" normalizeH="0" baseline="0" noProof="0">
                <a:ln>
                  <a:noFill/>
                </a:ln>
                <a:solidFill>
                  <a:srgbClr val="007B9A"/>
                </a:solidFill>
                <a:effectLst/>
                <a:uLnTx/>
                <a:uFillTx/>
                <a:latin typeface="Segoe UI Black" panose="020B0502040204020203" pitchFamily="34" charset="0"/>
                <a:ea typeface="+mj-ea"/>
                <a:cs typeface="Segoe UI Black" panose="020B0502040204020203" pitchFamily="34" charset="0"/>
              </a:rPr>
              <a:t>.</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a:ln>
                  <a:noFill/>
                </a:ln>
                <a:solidFill>
                  <a:srgbClr val="007B9A"/>
                </a:solidFill>
                <a:effectLst/>
                <a:uLnTx/>
                <a:uFillTx/>
                <a:latin typeface="Segoe UI Black" panose="020B0502040204020203" pitchFamily="34" charset="0"/>
                <a:ea typeface="+mj-ea"/>
                <a:cs typeface="Segoe UI Black" panose="020B0502040204020203" pitchFamily="34" charset="0"/>
              </a:rPr>
              <a:t>GOVERNANCE STRUCTURES &amp; ORGANIZATIONAL ACCOUTNABILITY</a:t>
            </a:r>
          </a:p>
        </p:txBody>
      </p:sp>
      <p:sp>
        <p:nvSpPr>
          <p:cNvPr id="2" name="Round Same Side Corner Rectangle 5">
            <a:extLst>
              <a:ext uri="{FF2B5EF4-FFF2-40B4-BE49-F238E27FC236}">
                <a16:creationId xmlns:a16="http://schemas.microsoft.com/office/drawing/2014/main" id="{85BCD91F-E40D-DD1E-DD3F-2FE89408B201}"/>
              </a:ext>
            </a:extLst>
          </p:cNvPr>
          <p:cNvSpPr/>
          <p:nvPr/>
        </p:nvSpPr>
        <p:spPr>
          <a:xfrm rot="16200000">
            <a:off x="7551749" y="1235457"/>
            <a:ext cx="4263026" cy="5017477"/>
          </a:xfrm>
          <a:prstGeom prst="round2SameRect">
            <a:avLst>
              <a:gd name="adj1" fmla="val 10464"/>
              <a:gd name="adj2" fmla="val 0"/>
            </a:avLst>
          </a:prstGeom>
          <a:solidFill>
            <a:srgbClr val="007B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79F5570A-3EF2-F08D-83BA-D2D967908014}"/>
              </a:ext>
            </a:extLst>
          </p:cNvPr>
          <p:cNvSpPr txBox="1"/>
          <p:nvPr/>
        </p:nvSpPr>
        <p:spPr>
          <a:xfrm>
            <a:off x="7528560" y="1817526"/>
            <a:ext cx="3882653" cy="4770537"/>
          </a:xfrm>
          <a:prstGeom prst="rect">
            <a:avLst/>
          </a:prstGeom>
          <a:noFill/>
        </p:spPr>
        <p:txBody>
          <a:bodyPr wrap="square" lIns="228600" rIns="2286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Segoe UI Black" panose="020B0502040204020203" pitchFamily="34" charset="0"/>
              <a:ea typeface="+mn-ea"/>
              <a:cs typeface="Segoe UI Black" panose="020B0502040204020203"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Segoe UI Black" panose="020B0502040204020203" pitchFamily="34" charset="0"/>
                <a:ea typeface="+mn-ea"/>
                <a:cs typeface="Segoe UI Black" panose="020B0502040204020203" pitchFamily="34" charset="0"/>
              </a:rPr>
              <a:t>Topic Outline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Ethical Foundations of AI &amp; Data Governance</a:t>
            </a: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Governance Structures &amp; Organizational Accountability</a:t>
            </a: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Protection of Community Data </a:t>
            </a: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Sustainable and Trust-Building Digital Governance Practices </a:t>
            </a: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p:txBody>
      </p:sp>
      <p:sp>
        <p:nvSpPr>
          <p:cNvPr id="9" name="Rounded Rectangle 8">
            <a:extLst>
              <a:ext uri="{FF2B5EF4-FFF2-40B4-BE49-F238E27FC236}">
                <a16:creationId xmlns:a16="http://schemas.microsoft.com/office/drawing/2014/main" id="{8716C9FE-1446-202B-50D0-AA6EF725BC24}"/>
              </a:ext>
            </a:extLst>
          </p:cNvPr>
          <p:cNvSpPr/>
          <p:nvPr/>
        </p:nvSpPr>
        <p:spPr>
          <a:xfrm>
            <a:off x="7528560" y="3447288"/>
            <a:ext cx="3713319" cy="760307"/>
          </a:xfrm>
          <a:prstGeom prst="roundRect">
            <a:avLst/>
          </a:prstGeom>
          <a:solidFill>
            <a:schemeClr val="bg1">
              <a:alpha val="15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23789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4FA9F9D-9870-D1F0-931A-E4B6EB0B377C}"/>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41F2D69-62E4-2B4D-229A-6EB7AFD02BF9}"/>
              </a:ext>
            </a:extLst>
          </p:cNvPr>
          <p:cNvSpPr txBox="1">
            <a:spLocks/>
          </p:cNvSpPr>
          <p:nvPr/>
        </p:nvSpPr>
        <p:spPr>
          <a:xfrm>
            <a:off x="492125" y="1803934"/>
            <a:ext cx="7280276" cy="4351338"/>
          </a:xfrm>
          <a:prstGeom prst="rect">
            <a:avLst/>
          </a:prstGeom>
        </p:spPr>
        <p:txBody>
          <a:bodyPr lIns="0" rIns="228600">
            <a:normAutofit fontScale="77500" lnSpcReduction="20000"/>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a:solidFill>
                  <a:srgbClr val="01344B"/>
                </a:solidFill>
                <a:ea typeface="+mn-lt"/>
                <a:cs typeface="+mn-lt"/>
              </a:rPr>
              <a:t>Which option best reflects the core purpose of having documented AI and data governance policies within an organization?</a:t>
            </a:r>
          </a:p>
          <a:p>
            <a:pPr marL="457200" indent="-457200">
              <a:buFont typeface="+mj-lt"/>
              <a:buAutoNum type="alphaUcPeriod"/>
            </a:pPr>
            <a:r>
              <a:rPr lang="en-US" sz="2400">
                <a:solidFill>
                  <a:srgbClr val="01344B"/>
                </a:solidFill>
                <a:ea typeface="+mn-lt"/>
                <a:cs typeface="+mn-lt"/>
              </a:rPr>
              <a:t>To allow each department to adopt AI tools independently without centralized approval.</a:t>
            </a:r>
          </a:p>
          <a:p>
            <a:pPr marL="457200" indent="-457200">
              <a:buFont typeface="+mj-lt"/>
              <a:buAutoNum type="alphaUcPeriod"/>
            </a:pPr>
            <a:r>
              <a:rPr lang="en-US" sz="2400">
                <a:solidFill>
                  <a:srgbClr val="01344B"/>
                </a:solidFill>
                <a:ea typeface="+mn-lt"/>
                <a:cs typeface="+mn-lt"/>
              </a:rPr>
              <a:t>To provide consistent rules, reduce risks, and ensure AI is used in alignment with organizational values.</a:t>
            </a:r>
          </a:p>
          <a:p>
            <a:pPr marL="457200" indent="-457200">
              <a:buFont typeface="+mj-lt"/>
              <a:buAutoNum type="alphaUcPeriod"/>
            </a:pPr>
            <a:r>
              <a:rPr lang="en-US" sz="2400">
                <a:solidFill>
                  <a:srgbClr val="01344B"/>
                </a:solidFill>
                <a:ea typeface="+mn-lt"/>
                <a:cs typeface="+mn-lt"/>
              </a:rPr>
              <a:t>To increase the volume of data collected across all teams for future AI projects.</a:t>
            </a:r>
          </a:p>
          <a:p>
            <a:pPr marL="457200" indent="-457200">
              <a:buFont typeface="+mj-lt"/>
              <a:buAutoNum type="alphaUcPeriod"/>
            </a:pPr>
            <a:r>
              <a:rPr lang="en-US" sz="2400">
                <a:solidFill>
                  <a:srgbClr val="01344B"/>
                </a:solidFill>
                <a:ea typeface="+mn-lt"/>
                <a:cs typeface="+mn-lt"/>
              </a:rPr>
              <a:t>To ensure technical teams can manage data and AI systems without involving non-technical staff.</a:t>
            </a:r>
          </a:p>
        </p:txBody>
      </p:sp>
      <p:sp>
        <p:nvSpPr>
          <p:cNvPr id="5" name="Round Same Side Corner Rectangle 3">
            <a:extLst>
              <a:ext uri="{FF2B5EF4-FFF2-40B4-BE49-F238E27FC236}">
                <a16:creationId xmlns:a16="http://schemas.microsoft.com/office/drawing/2014/main" id="{7DC0FB7A-1C5F-C155-91C8-509DB4E17B87}"/>
              </a:ext>
            </a:extLst>
          </p:cNvPr>
          <p:cNvSpPr/>
          <p:nvPr/>
        </p:nvSpPr>
        <p:spPr>
          <a:xfrm rot="16200000">
            <a:off x="8880571" y="2843843"/>
            <a:ext cx="3137446" cy="3485412"/>
          </a:xfrm>
          <a:prstGeom prst="round2SameRect">
            <a:avLst/>
          </a:prstGeom>
          <a:solidFill>
            <a:srgbClr val="B2D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Semilight"/>
              <a:ea typeface="+mn-ea"/>
              <a:cs typeface="+mn-cs"/>
            </a:endParaRPr>
          </a:p>
        </p:txBody>
      </p:sp>
      <p:sp>
        <p:nvSpPr>
          <p:cNvPr id="6" name="TextBox 5">
            <a:extLst>
              <a:ext uri="{FF2B5EF4-FFF2-40B4-BE49-F238E27FC236}">
                <a16:creationId xmlns:a16="http://schemas.microsoft.com/office/drawing/2014/main" id="{63C2B86E-AB95-7C4C-80CE-160781A27615}"/>
              </a:ext>
            </a:extLst>
          </p:cNvPr>
          <p:cNvSpPr txBox="1"/>
          <p:nvPr/>
        </p:nvSpPr>
        <p:spPr>
          <a:xfrm>
            <a:off x="8706588" y="3496989"/>
            <a:ext cx="3485411" cy="1200329"/>
          </a:xfrm>
          <a:prstGeom prst="rect">
            <a:avLst/>
          </a:prstGeom>
          <a:noFill/>
        </p:spPr>
        <p:txBody>
          <a:bodyPr wrap="square" lIns="228600" rIns="2286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1344B"/>
                </a:solidFill>
                <a:effectLst/>
                <a:uLnTx/>
                <a:uFillTx/>
                <a:latin typeface="Segoe UI Black" panose="020B0502040204020203" pitchFamily="34" charset="0"/>
                <a:ea typeface="+mn-ea"/>
                <a:cs typeface="Segoe UI Black" panose="020B0502040204020203" pitchFamily="34" charset="0"/>
              </a:rPr>
              <a:t>CORRECT ANSWER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1344B"/>
              </a:solidFill>
              <a:effectLst/>
              <a:uLnTx/>
              <a:uFillTx/>
              <a:latin typeface="Segoe UI" panose="020B0502040204020203"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a:solidFill>
                  <a:srgbClr val="01344B"/>
                </a:solidFill>
                <a:latin typeface="Segoe UI" panose="020B0502040204020203" pitchFamily="34" charset="0"/>
              </a:rPr>
              <a:t>B</a:t>
            </a:r>
            <a:endParaRPr kumimoji="0" lang="en-US" sz="2400" b="0" i="0" u="none" strike="noStrike" kern="1200" cap="none" spc="0" normalizeH="0" baseline="0" noProof="0">
              <a:ln>
                <a:noFill/>
              </a:ln>
              <a:solidFill>
                <a:srgbClr val="01344B"/>
              </a:solidFill>
              <a:effectLst/>
              <a:uLnTx/>
              <a:uFillTx/>
              <a:latin typeface="Segoe UI" panose="020B0502040204020203" pitchFamily="34" charset="0"/>
              <a:ea typeface="+mn-ea"/>
              <a:cs typeface="+mn-cs"/>
            </a:endParaRPr>
          </a:p>
        </p:txBody>
      </p:sp>
      <p:sp>
        <p:nvSpPr>
          <p:cNvPr id="8" name="Text Placeholder 7">
            <a:extLst>
              <a:ext uri="{FF2B5EF4-FFF2-40B4-BE49-F238E27FC236}">
                <a16:creationId xmlns:a16="http://schemas.microsoft.com/office/drawing/2014/main" id="{B0BCE867-1750-C9F5-F733-DD7E112B8DB1}"/>
              </a:ext>
            </a:extLst>
          </p:cNvPr>
          <p:cNvSpPr>
            <a:spLocks noGrp="1"/>
          </p:cNvSpPr>
          <p:nvPr>
            <p:ph type="body" sz="quarter" idx="10"/>
          </p:nvPr>
        </p:nvSpPr>
        <p:spPr/>
        <p:txBody>
          <a:bodyPr vert="horz" lIns="0" tIns="45720" rIns="228600" bIns="45720" rtlCol="0" anchor="t">
            <a:noAutofit/>
          </a:bodyPr>
          <a:lstStyle/>
          <a:p>
            <a:r>
              <a:rPr lang="en-US">
                <a:cs typeface="Segoe UI Black" panose="020B0502040204020203" pitchFamily="34" charset="0"/>
              </a:rPr>
              <a:t>BEFORE WE GET STARTED</a:t>
            </a:r>
            <a:endParaRPr lang="en-US">
              <a:latin typeface="Segoe UI Black" panose="020B0502040204020203" pitchFamily="34" charset="0"/>
              <a:cs typeface="Segoe UI Black" panose="020B0502040204020203" pitchFamily="34" charset="0"/>
            </a:endParaRPr>
          </a:p>
          <a:p>
            <a:endParaRPr lang="en-US"/>
          </a:p>
        </p:txBody>
      </p:sp>
    </p:spTree>
    <p:extLst>
      <p:ext uri="{BB962C8B-B14F-4D97-AF65-F5344CB8AC3E}">
        <p14:creationId xmlns:p14="http://schemas.microsoft.com/office/powerpoint/2010/main" val="5912925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A computer with a brain and a computer screen&#10;&#10;AI-generated content may be incorrect.">
            <a:extLst>
              <a:ext uri="{FF2B5EF4-FFF2-40B4-BE49-F238E27FC236}">
                <a16:creationId xmlns:a16="http://schemas.microsoft.com/office/drawing/2014/main" id="{89FAA1BB-2D5D-AEE4-4285-2D1C77C86DE3}"/>
              </a:ext>
            </a:extLst>
          </p:cNvPr>
          <p:cNvPicPr>
            <a:picLocks noChangeAspect="1" noChangeArrowheads="1"/>
          </p:cNvPicPr>
          <p:nvPr/>
        </p:nvPicPr>
        <p:blipFill>
          <a:blip r:embed="rId3"/>
          <a:srcRect l="-406" r="7051" b="238"/>
          <a:stretch>
            <a:fillRect/>
          </a:stretch>
        </p:blipFill>
        <p:spPr bwMode="auto">
          <a:xfrm>
            <a:off x="6011732" y="3194044"/>
            <a:ext cx="6195116" cy="3659883"/>
          </a:xfrm>
          <a:prstGeom prst="rect">
            <a:avLst/>
          </a:prstGeom>
          <a:noFill/>
          <a:extLst>
            <a:ext uri="{909E8E84-426E-40DD-AFC4-6F175D3DCCD1}">
              <a14:hiddenFill xmlns:a14="http://schemas.microsoft.com/office/drawing/2010/main">
                <a:solidFill>
                  <a:srgbClr val="FFFFFF"/>
                </a:solidFill>
              </a14:hiddenFill>
            </a:ext>
          </a:extLst>
        </p:spPr>
      </p:pic>
      <p:sp>
        <p:nvSpPr>
          <p:cNvPr id="7" name="Document 6">
            <a:extLst>
              <a:ext uri="{FF2B5EF4-FFF2-40B4-BE49-F238E27FC236}">
                <a16:creationId xmlns:a16="http://schemas.microsoft.com/office/drawing/2014/main" id="{455BF116-3A0B-0294-C873-E40BB10C56D0}"/>
              </a:ext>
            </a:extLst>
          </p:cNvPr>
          <p:cNvSpPr/>
          <p:nvPr/>
        </p:nvSpPr>
        <p:spPr>
          <a:xfrm rot="16200000" flipH="1">
            <a:off x="2379970" y="1352230"/>
            <a:ext cx="4858717" cy="6152825"/>
          </a:xfrm>
          <a:prstGeom prst="flowChartDocumen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8946EFB2-2D61-3651-6D91-9CD0F97577A4}"/>
              </a:ext>
            </a:extLst>
          </p:cNvPr>
          <p:cNvSpPr txBox="1">
            <a:spLocks/>
          </p:cNvSpPr>
          <p:nvPr/>
        </p:nvSpPr>
        <p:spPr>
          <a:xfrm>
            <a:off x="492126" y="2912871"/>
            <a:ext cx="7060818" cy="1214727"/>
          </a:xfrm>
          <a:prstGeom prst="rect">
            <a:avLst/>
          </a:prstGeom>
        </p:spPr>
        <p:txBody>
          <a:bodyPr lIns="0" tIns="45720" rIns="228600" bIns="45720" anchor="t">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US" sz="1800">
                <a:solidFill>
                  <a:schemeClr val="accent1"/>
                </a:solidFill>
                <a:latin typeface="Segoe UI"/>
                <a:cs typeface="Segoe UI"/>
              </a:rPr>
              <a:t>Governance structures define how decisions are made, who is responsible, and what rules guide the use of data and AI within an organization. They provide the “operating system” that ensures AI and digital tools are used ethically, safely, and in line with organizational values. </a:t>
            </a:r>
            <a:endParaRPr lang="en-US" sz="1800">
              <a:solidFill>
                <a:schemeClr val="accent1"/>
              </a:solidFill>
            </a:endParaRPr>
          </a:p>
        </p:txBody>
      </p:sp>
      <p:sp>
        <p:nvSpPr>
          <p:cNvPr id="6" name="TextBox 5">
            <a:extLst>
              <a:ext uri="{FF2B5EF4-FFF2-40B4-BE49-F238E27FC236}">
                <a16:creationId xmlns:a16="http://schemas.microsoft.com/office/drawing/2014/main" id="{7A2C0F42-D91A-CAED-D8A6-9E0E81E14BD5}"/>
              </a:ext>
            </a:extLst>
          </p:cNvPr>
          <p:cNvSpPr txBox="1"/>
          <p:nvPr/>
        </p:nvSpPr>
        <p:spPr>
          <a:xfrm>
            <a:off x="492125" y="4584858"/>
            <a:ext cx="6194169" cy="1815882"/>
          </a:xfrm>
          <a:prstGeom prst="rect">
            <a:avLst/>
          </a:prstGeom>
          <a:noFill/>
        </p:spPr>
        <p:txBody>
          <a:bodyPr wrap="square" lIns="91440" tIns="45720" rIns="91440" bIns="45720" rtlCol="0" anchor="t">
            <a:spAutoFit/>
          </a:bodyPr>
          <a:lstStyle/>
          <a:p>
            <a:pPr marL="285750" indent="-285750">
              <a:spcBef>
                <a:spcPts val="600"/>
              </a:spcBef>
              <a:buFont typeface="Arial" panose="020B0604020202020204" pitchFamily="34" charset="0"/>
              <a:buChar char="•"/>
            </a:pPr>
            <a:r>
              <a:rPr lang="en-US" dirty="0">
                <a:solidFill>
                  <a:schemeClr val="accent1"/>
                </a:solidFill>
                <a:latin typeface="Segoe UI"/>
                <a:cs typeface="Segoe UI"/>
              </a:rPr>
              <a:t>Policies That Guide Responsible AI &amp; Data Use</a:t>
            </a:r>
          </a:p>
          <a:p>
            <a:pPr marL="285750" indent="-285750">
              <a:spcBef>
                <a:spcPts val="600"/>
              </a:spcBef>
              <a:buFont typeface="Arial" panose="020B0604020202020204" pitchFamily="34" charset="0"/>
              <a:buChar char="•"/>
            </a:pPr>
            <a:r>
              <a:rPr lang="en-US" dirty="0">
                <a:solidFill>
                  <a:schemeClr val="accent1"/>
                </a:solidFill>
                <a:latin typeface="Segoe UI"/>
                <a:cs typeface="Segoe UI"/>
              </a:rPr>
              <a:t>Roles and Responsibilities Across the Organization</a:t>
            </a:r>
          </a:p>
          <a:p>
            <a:pPr marL="285750" indent="-285750">
              <a:spcBef>
                <a:spcPts val="600"/>
              </a:spcBef>
              <a:buFont typeface="Arial" panose="020B0604020202020204" pitchFamily="34" charset="0"/>
              <a:buChar char="•"/>
            </a:pPr>
            <a:r>
              <a:rPr lang="en-US" dirty="0">
                <a:solidFill>
                  <a:schemeClr val="accent1"/>
                </a:solidFill>
                <a:latin typeface="Segoe UI"/>
                <a:cs typeface="Segoe UI"/>
              </a:rPr>
              <a:t>Organizational Accountability for AI &amp; Data Use</a:t>
            </a:r>
          </a:p>
          <a:p>
            <a:pPr marL="285750" indent="-285750">
              <a:spcBef>
                <a:spcPts val="600"/>
              </a:spcBef>
              <a:buFont typeface="Arial" panose="020B0604020202020204" pitchFamily="34" charset="0"/>
              <a:buChar char="•"/>
            </a:pPr>
            <a:r>
              <a:rPr lang="en-US" dirty="0">
                <a:solidFill>
                  <a:schemeClr val="accent1"/>
                </a:solidFill>
                <a:latin typeface="Segoe UI"/>
                <a:cs typeface="Segoe UI"/>
              </a:rPr>
              <a:t>Transparency as a Core Governance Principle</a:t>
            </a:r>
          </a:p>
          <a:p>
            <a:pPr marL="342900" indent="-342900">
              <a:spcBef>
                <a:spcPts val="600"/>
              </a:spcBef>
              <a:buFont typeface="Arial" panose="020B0604020202020204" pitchFamily="34" charset="0"/>
              <a:buChar char="•"/>
            </a:pPr>
            <a:endParaRPr lang="en-US" dirty="0">
              <a:solidFill>
                <a:schemeClr val="accent1"/>
              </a:solidFill>
              <a:latin typeface="Segoe UI" panose="020B0502040204020203" pitchFamily="34" charset="0"/>
              <a:cs typeface="Segoe UI" panose="020B0502040204020203" pitchFamily="34" charset="0"/>
            </a:endParaRPr>
          </a:p>
        </p:txBody>
      </p:sp>
      <p:sp>
        <p:nvSpPr>
          <p:cNvPr id="3" name="Text Placeholder 2">
            <a:extLst>
              <a:ext uri="{FF2B5EF4-FFF2-40B4-BE49-F238E27FC236}">
                <a16:creationId xmlns:a16="http://schemas.microsoft.com/office/drawing/2014/main" id="{717DFCB1-BCF4-E3C5-5C8C-EC0436A23890}"/>
              </a:ext>
            </a:extLst>
          </p:cNvPr>
          <p:cNvSpPr>
            <a:spLocks noGrp="1"/>
          </p:cNvSpPr>
          <p:nvPr>
            <p:ph type="body" sz="quarter" idx="10"/>
          </p:nvPr>
        </p:nvSpPr>
        <p:spPr>
          <a:xfrm>
            <a:off x="492125" y="487897"/>
            <a:ext cx="5780659" cy="1316037"/>
          </a:xfrm>
        </p:spPr>
        <p:txBody>
          <a:bodyPr/>
          <a:lstStyle/>
          <a:p>
            <a:r>
              <a:rPr lang="en-US"/>
              <a:t>WHY GOVERNANCE MATTERS FOR RESPONSIBLE AI USE</a:t>
            </a:r>
          </a:p>
        </p:txBody>
      </p:sp>
    </p:spTree>
    <p:extLst>
      <p:ext uri="{BB962C8B-B14F-4D97-AF65-F5344CB8AC3E}">
        <p14:creationId xmlns:p14="http://schemas.microsoft.com/office/powerpoint/2010/main" val="42810004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E68C103-D384-BE28-778E-C6C08D77D4D7}"/>
            </a:ext>
          </a:extLst>
        </p:cNvPr>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0DA9B24C-53FC-9E6A-09BD-B07FB7B7B308}"/>
              </a:ext>
            </a:extLst>
          </p:cNvPr>
          <p:cNvGraphicFramePr/>
          <p:nvPr>
            <p:extLst>
              <p:ext uri="{D42A27DB-BD31-4B8C-83A1-F6EECF244321}">
                <p14:modId xmlns:p14="http://schemas.microsoft.com/office/powerpoint/2010/main" val="2581410007"/>
              </p:ext>
            </p:extLst>
          </p:nvPr>
        </p:nvGraphicFramePr>
        <p:xfrm>
          <a:off x="492126" y="1803934"/>
          <a:ext cx="11376786" cy="50540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 Placeholder 5">
            <a:extLst>
              <a:ext uri="{FF2B5EF4-FFF2-40B4-BE49-F238E27FC236}">
                <a16:creationId xmlns:a16="http://schemas.microsoft.com/office/drawing/2014/main" id="{781F6CFC-E8B8-2950-215C-FFCA9465730F}"/>
              </a:ext>
            </a:extLst>
          </p:cNvPr>
          <p:cNvSpPr>
            <a:spLocks noGrp="1"/>
          </p:cNvSpPr>
          <p:nvPr>
            <p:ph type="body" sz="quarter" idx="10"/>
          </p:nvPr>
        </p:nvSpPr>
        <p:spPr/>
        <p:txBody>
          <a:bodyPr/>
          <a:lstStyle/>
          <a:p>
            <a:r>
              <a:rPr lang="it-IT"/>
              <a:t>POLICIES THAT GUIDE RESPONSILE AI &amp; DATA USE</a:t>
            </a:r>
          </a:p>
        </p:txBody>
      </p:sp>
    </p:spTree>
    <p:extLst>
      <p:ext uri="{BB962C8B-B14F-4D97-AF65-F5344CB8AC3E}">
        <p14:creationId xmlns:p14="http://schemas.microsoft.com/office/powerpoint/2010/main" val="16504023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E9C77AF-1C9A-158A-6459-171CDDE78898}"/>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ECDDDE5C-7896-CADD-A628-830466CC7072}"/>
              </a:ext>
            </a:extLst>
          </p:cNvPr>
          <p:cNvGraphicFramePr>
            <a:graphicFrameLocks noGrp="1"/>
          </p:cNvGraphicFramePr>
          <p:nvPr>
            <p:extLst>
              <p:ext uri="{D42A27DB-BD31-4B8C-83A1-F6EECF244321}">
                <p14:modId xmlns:p14="http://schemas.microsoft.com/office/powerpoint/2010/main" val="3934121847"/>
              </p:ext>
            </p:extLst>
          </p:nvPr>
        </p:nvGraphicFramePr>
        <p:xfrm>
          <a:off x="492124" y="2170493"/>
          <a:ext cx="11175619" cy="4199610"/>
        </p:xfrm>
        <a:graphic>
          <a:graphicData uri="http://schemas.openxmlformats.org/drawingml/2006/table">
            <a:tbl>
              <a:tblPr firstRow="1" bandRow="1">
                <a:tableStyleId>{1FECB4D8-DB02-4DC6-A0A2-4F2EBAE1DC90}</a:tableStyleId>
              </a:tblPr>
              <a:tblGrid>
                <a:gridCol w="3993697">
                  <a:extLst>
                    <a:ext uri="{9D8B030D-6E8A-4147-A177-3AD203B41FA5}">
                      <a16:colId xmlns:a16="http://schemas.microsoft.com/office/drawing/2014/main" val="742633859"/>
                    </a:ext>
                  </a:extLst>
                </a:gridCol>
                <a:gridCol w="7181922">
                  <a:extLst>
                    <a:ext uri="{9D8B030D-6E8A-4147-A177-3AD203B41FA5}">
                      <a16:colId xmlns:a16="http://schemas.microsoft.com/office/drawing/2014/main" val="2045527887"/>
                    </a:ext>
                  </a:extLst>
                </a:gridCol>
              </a:tblGrid>
              <a:tr h="436090">
                <a:tc>
                  <a:txBody>
                    <a:bodyPr/>
                    <a:lstStyle/>
                    <a:p>
                      <a:r>
                        <a:rPr lang="en-US">
                          <a:latin typeface="Segoe UI" panose="020B0502040204020203" pitchFamily="34" charset="0"/>
                          <a:cs typeface="Segoe UI" panose="020B0502040204020203" pitchFamily="34" charset="0"/>
                        </a:rPr>
                        <a:t>Data Governance Role</a:t>
                      </a:r>
                    </a:p>
                  </a:txBody>
                  <a:tcPr/>
                </a:tc>
                <a:tc>
                  <a:txBody>
                    <a:bodyPr/>
                    <a:lstStyle/>
                    <a:p>
                      <a:r>
                        <a:rPr lang="en-US">
                          <a:latin typeface="Segoe UI" panose="020B0502040204020203" pitchFamily="34" charset="0"/>
                          <a:cs typeface="Segoe UI" panose="020B0502040204020203" pitchFamily="34" charset="0"/>
                        </a:rPr>
                        <a:t>Description and Area of Responsibility</a:t>
                      </a:r>
                    </a:p>
                  </a:txBody>
                  <a:tcPr/>
                </a:tc>
                <a:extLst>
                  <a:ext uri="{0D108BD9-81ED-4DB2-BD59-A6C34878D82A}">
                    <a16:rowId xmlns:a16="http://schemas.microsoft.com/office/drawing/2014/main" val="3374995991"/>
                  </a:ext>
                </a:extLst>
              </a:tr>
              <a:tr h="752704">
                <a:tc>
                  <a:txBody>
                    <a:bodyPr/>
                    <a:lstStyle/>
                    <a:p>
                      <a:r>
                        <a:rPr lang="en-US">
                          <a:latin typeface="Segoe UI" panose="020B0502040204020203" pitchFamily="34" charset="0"/>
                          <a:cs typeface="Segoe UI" panose="020B0502040204020203" pitchFamily="34" charset="0"/>
                        </a:rPr>
                        <a:t>Business Data Owner</a:t>
                      </a:r>
                    </a:p>
                  </a:txBody>
                  <a:tcPr/>
                </a:tc>
                <a:tc>
                  <a:txBody>
                    <a:bodyPr/>
                    <a:lstStyle/>
                    <a:p>
                      <a:r>
                        <a:rPr lang="en-US">
                          <a:latin typeface="Segoe UI" panose="020B0502040204020203" pitchFamily="34" charset="0"/>
                          <a:cs typeface="Segoe UI" panose="020B0502040204020203" pitchFamily="34" charset="0"/>
                        </a:rPr>
                        <a:t>Accountable for a specific data asset or domain and responsible for how that data is used within the business.</a:t>
                      </a:r>
                    </a:p>
                  </a:txBody>
                  <a:tcPr/>
                </a:tc>
                <a:extLst>
                  <a:ext uri="{0D108BD9-81ED-4DB2-BD59-A6C34878D82A}">
                    <a16:rowId xmlns:a16="http://schemas.microsoft.com/office/drawing/2014/main" val="2303306751"/>
                  </a:ext>
                </a:extLst>
              </a:tr>
              <a:tr h="752704">
                <a:tc>
                  <a:txBody>
                    <a:bodyPr/>
                    <a:lstStyle/>
                    <a:p>
                      <a:pPr rtl="0" fontAlgn="base"/>
                      <a:r>
                        <a:rPr lang="en-US" sz="1800" b="0" kern="1200">
                          <a:solidFill>
                            <a:schemeClr val="dk1"/>
                          </a:solidFill>
                          <a:effectLst/>
                          <a:latin typeface="Segoe UI" panose="020B0502040204020203" pitchFamily="34" charset="0"/>
                          <a:cs typeface="Segoe UI" panose="020B0502040204020203" pitchFamily="34" charset="0"/>
                        </a:rPr>
                        <a:t>Business Data Steward / Delegate </a:t>
                      </a:r>
                      <a:endParaRPr lang="en-US" sz="1800" b="0" i="0" kern="1200">
                        <a:solidFill>
                          <a:schemeClr val="dk1"/>
                        </a:solidFill>
                        <a:effectLst/>
                        <a:latin typeface="Segoe UI" panose="020B0502040204020203" pitchFamily="34" charset="0"/>
                        <a:ea typeface="+mn-ea"/>
                        <a:cs typeface="Segoe UI" panose="020B0502040204020203" pitchFamily="34" charset="0"/>
                      </a:endParaRPr>
                    </a:p>
                  </a:txBody>
                  <a:tcPr/>
                </a:tc>
                <a:tc>
                  <a:txBody>
                    <a:bodyPr/>
                    <a:lstStyle/>
                    <a:p>
                      <a:r>
                        <a:rPr lang="en-US">
                          <a:latin typeface="Segoe UI" panose="020B0502040204020203" pitchFamily="34" charset="0"/>
                          <a:cs typeface="Segoe UI" panose="020B0502040204020203" pitchFamily="34" charset="0"/>
                        </a:rPr>
                        <a:t>Implements and monitors data governance policies and standards on a day-to-day basis on behalf of the Data Owner.</a:t>
                      </a:r>
                    </a:p>
                  </a:txBody>
                  <a:tcPr/>
                </a:tc>
                <a:extLst>
                  <a:ext uri="{0D108BD9-81ED-4DB2-BD59-A6C34878D82A}">
                    <a16:rowId xmlns:a16="http://schemas.microsoft.com/office/drawing/2014/main" val="547191771"/>
                  </a:ext>
                </a:extLst>
              </a:tr>
              <a:tr h="752704">
                <a:tc>
                  <a:txBody>
                    <a:bodyPr/>
                    <a:lstStyle/>
                    <a:p>
                      <a:r>
                        <a:rPr lang="en-US">
                          <a:latin typeface="Segoe UI" panose="020B0502040204020203" pitchFamily="34" charset="0"/>
                          <a:cs typeface="Segoe UI" panose="020B0502040204020203" pitchFamily="34" charset="0"/>
                        </a:rPr>
                        <a:t>Technical Data Owner (Overall) and Technical Data Steward / Custodian </a:t>
                      </a:r>
                    </a:p>
                  </a:txBody>
                  <a:tcPr/>
                </a:tc>
                <a:tc>
                  <a:txBody>
                    <a:bodyPr/>
                    <a:lstStyle/>
                    <a:p>
                      <a:r>
                        <a:rPr lang="en-US">
                          <a:latin typeface="Segoe UI" panose="020B0502040204020203" pitchFamily="34" charset="0"/>
                          <a:cs typeface="Segoe UI" panose="020B0502040204020203" pitchFamily="34" charset="0"/>
                        </a:rPr>
                        <a:t>Oversees technical management of data across its lifecycle, including access, quality, support, and safe usage.</a:t>
                      </a:r>
                    </a:p>
                  </a:txBody>
                  <a:tcPr/>
                </a:tc>
                <a:extLst>
                  <a:ext uri="{0D108BD9-81ED-4DB2-BD59-A6C34878D82A}">
                    <a16:rowId xmlns:a16="http://schemas.microsoft.com/office/drawing/2014/main" val="2375202164"/>
                  </a:ext>
                </a:extLst>
              </a:tr>
              <a:tr h="752704">
                <a:tc>
                  <a:txBody>
                    <a:bodyPr/>
                    <a:lstStyle/>
                    <a:p>
                      <a:r>
                        <a:rPr lang="en-US">
                          <a:latin typeface="Segoe UI" panose="020B0502040204020203" pitchFamily="34" charset="0"/>
                          <a:cs typeface="Segoe UI" panose="020B0502040204020203" pitchFamily="34" charset="0"/>
                        </a:rPr>
                        <a:t>Head of Data Governance </a:t>
                      </a:r>
                    </a:p>
                  </a:txBody>
                  <a:tcPr/>
                </a:tc>
                <a:tc>
                  <a:txBody>
                    <a:bodyPr/>
                    <a:lstStyle/>
                    <a:p>
                      <a:r>
                        <a:rPr lang="en-US">
                          <a:latin typeface="Segoe UI" panose="020B0502040204020203" pitchFamily="34" charset="0"/>
                          <a:cs typeface="Segoe UI" panose="020B0502040204020203" pitchFamily="34" charset="0"/>
                        </a:rPr>
                        <a:t>Leads the development, implementation, and monitoring of AI and data governance policies across the organization.</a:t>
                      </a:r>
                    </a:p>
                  </a:txBody>
                  <a:tcPr/>
                </a:tc>
                <a:extLst>
                  <a:ext uri="{0D108BD9-81ED-4DB2-BD59-A6C34878D82A}">
                    <a16:rowId xmlns:a16="http://schemas.microsoft.com/office/drawing/2014/main" val="18258272"/>
                  </a:ext>
                </a:extLst>
              </a:tr>
              <a:tr h="752704">
                <a:tc>
                  <a:txBody>
                    <a:bodyPr/>
                    <a:lstStyle/>
                    <a:p>
                      <a:r>
                        <a:rPr lang="en-US">
                          <a:latin typeface="Segoe UI" panose="020B0502040204020203" pitchFamily="34" charset="0"/>
                          <a:cs typeface="Segoe UI" panose="020B0502040204020203" pitchFamily="34" charset="0"/>
                        </a:rPr>
                        <a:t>Data Governance Lead </a:t>
                      </a:r>
                    </a:p>
                  </a:txBody>
                  <a:tcPr/>
                </a:tc>
                <a:tc>
                  <a:txBody>
                    <a:bodyPr/>
                    <a:lstStyle/>
                    <a:p>
                      <a:r>
                        <a:rPr lang="en-US">
                          <a:latin typeface="Segoe UI" panose="020B0502040204020203" pitchFamily="34" charset="0"/>
                          <a:cs typeface="Segoe UI" panose="020B0502040204020203" pitchFamily="34" charset="0"/>
                        </a:rPr>
                        <a:t>Writes and maintains data policies and standards, monitors best practices, and provides governance guidance on data requirements.</a:t>
                      </a:r>
                    </a:p>
                  </a:txBody>
                  <a:tcPr/>
                </a:tc>
                <a:extLst>
                  <a:ext uri="{0D108BD9-81ED-4DB2-BD59-A6C34878D82A}">
                    <a16:rowId xmlns:a16="http://schemas.microsoft.com/office/drawing/2014/main" val="177050870"/>
                  </a:ext>
                </a:extLst>
              </a:tr>
            </a:tbl>
          </a:graphicData>
        </a:graphic>
      </p:graphicFrame>
      <p:sp>
        <p:nvSpPr>
          <p:cNvPr id="6" name="Text Placeholder 5">
            <a:extLst>
              <a:ext uri="{FF2B5EF4-FFF2-40B4-BE49-F238E27FC236}">
                <a16:creationId xmlns:a16="http://schemas.microsoft.com/office/drawing/2014/main" id="{09454DB7-F411-2F70-EDB1-3D5465E202FC}"/>
              </a:ext>
            </a:extLst>
          </p:cNvPr>
          <p:cNvSpPr>
            <a:spLocks noGrp="1"/>
          </p:cNvSpPr>
          <p:nvPr>
            <p:ph type="body" sz="quarter" idx="10"/>
          </p:nvPr>
        </p:nvSpPr>
        <p:spPr>
          <a:xfrm>
            <a:off x="492125" y="487897"/>
            <a:ext cx="7956931" cy="1316037"/>
          </a:xfrm>
        </p:spPr>
        <p:txBody>
          <a:bodyPr/>
          <a:lstStyle/>
          <a:p>
            <a:r>
              <a:rPr lang="en-US"/>
              <a:t>ROLES AND RESPONSIBILITIES ACROSS THE ORGANIZATION</a:t>
            </a:r>
          </a:p>
        </p:txBody>
      </p:sp>
    </p:spTree>
    <p:extLst>
      <p:ext uri="{BB962C8B-B14F-4D97-AF65-F5344CB8AC3E}">
        <p14:creationId xmlns:p14="http://schemas.microsoft.com/office/powerpoint/2010/main" val="34571528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D4EA880-8ADC-B15A-4F3E-42BAC4862D63}"/>
            </a:ext>
          </a:extLst>
        </p:cNvPr>
        <p:cNvGrpSpPr/>
        <p:nvPr/>
      </p:nvGrpSpPr>
      <p:grpSpPr>
        <a:xfrm>
          <a:off x="0" y="0"/>
          <a:ext cx="0" cy="0"/>
          <a:chOff x="0" y="0"/>
          <a:chExt cx="0" cy="0"/>
        </a:xfrm>
      </p:grpSpPr>
      <p:pic>
        <p:nvPicPr>
          <p:cNvPr id="7" name="Picture 2" descr="A cartoon of two people&#10;&#10;AI-generated content may be incorrect.">
            <a:extLst>
              <a:ext uri="{FF2B5EF4-FFF2-40B4-BE49-F238E27FC236}">
                <a16:creationId xmlns:a16="http://schemas.microsoft.com/office/drawing/2014/main" id="{A9E35758-327A-30E8-0B5F-2351CFBF921A}"/>
              </a:ext>
            </a:extLst>
          </p:cNvPr>
          <p:cNvPicPr>
            <a:picLocks noChangeAspect="1" noChangeArrowheads="1"/>
          </p:cNvPicPr>
          <p:nvPr/>
        </p:nvPicPr>
        <p:blipFill>
          <a:blip r:embed="rId3"/>
          <a:srcRect t="-337" r="3117" b="-58"/>
          <a:stretch>
            <a:fillRect/>
          </a:stretch>
        </p:blipFill>
        <p:spPr bwMode="auto">
          <a:xfrm>
            <a:off x="5532521" y="3440498"/>
            <a:ext cx="6672784" cy="3426852"/>
          </a:xfrm>
          <a:prstGeom prst="rect">
            <a:avLst/>
          </a:prstGeom>
          <a:noFill/>
          <a:extLst>
            <a:ext uri="{909E8E84-426E-40DD-AFC4-6F175D3DCCD1}">
              <a14:hiddenFill xmlns:a14="http://schemas.microsoft.com/office/drawing/2010/main">
                <a:solidFill>
                  <a:srgbClr val="FFFFFF"/>
                </a:solidFill>
              </a14:hiddenFill>
            </a:ext>
          </a:extLst>
        </p:spPr>
      </p:pic>
      <p:sp>
        <p:nvSpPr>
          <p:cNvPr id="8" name="Document 7">
            <a:extLst>
              <a:ext uri="{FF2B5EF4-FFF2-40B4-BE49-F238E27FC236}">
                <a16:creationId xmlns:a16="http://schemas.microsoft.com/office/drawing/2014/main" id="{2E7AB9FA-A02C-941D-4E0D-531BA5699456}"/>
              </a:ext>
            </a:extLst>
          </p:cNvPr>
          <p:cNvSpPr/>
          <p:nvPr/>
        </p:nvSpPr>
        <p:spPr>
          <a:xfrm rot="16200000" flipH="1">
            <a:off x="3819611" y="1352230"/>
            <a:ext cx="4858717" cy="6152825"/>
          </a:xfrm>
          <a:prstGeom prst="flowChartDocumen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FEFDF51-C8D4-181D-BC3A-C8D05E2919C4}"/>
              </a:ext>
            </a:extLst>
          </p:cNvPr>
          <p:cNvSpPr txBox="1">
            <a:spLocks/>
          </p:cNvSpPr>
          <p:nvPr/>
        </p:nvSpPr>
        <p:spPr>
          <a:xfrm>
            <a:off x="492125" y="2878398"/>
            <a:ext cx="8414131" cy="4351338"/>
          </a:xfrm>
          <a:prstGeom prst="rect">
            <a:avLst/>
          </a:prstGeom>
        </p:spPr>
        <p:txBody>
          <a:bodyPr lIns="0" tIns="45720" rIns="228600" bIns="45720" anchor="t">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110000"/>
              </a:lnSpc>
              <a:spcBef>
                <a:spcPts val="0"/>
              </a:spcBef>
              <a:spcAft>
                <a:spcPts val="1000"/>
              </a:spcAft>
              <a:buClrTx/>
              <a:buSzTx/>
              <a:buFont typeface="Arial" panose="020B0604020202020204" pitchFamily="34" charset="0"/>
              <a:buChar char="•"/>
              <a:tabLst/>
              <a:defRPr/>
            </a:pPr>
            <a:r>
              <a:rPr lang="en-US" sz="1800" b="1">
                <a:solidFill>
                  <a:schemeClr val="accent1"/>
                </a:solidFill>
                <a:latin typeface="Segoe UI"/>
                <a:cs typeface="Segoe UI"/>
              </a:rPr>
              <a:t>Human oversight </a:t>
            </a:r>
            <a:r>
              <a:rPr lang="en-US" sz="1800">
                <a:solidFill>
                  <a:schemeClr val="accent1"/>
                </a:solidFill>
                <a:latin typeface="Segoe UI"/>
                <a:cs typeface="Segoe UI"/>
              </a:rPr>
              <a:t>of AI outputs, especially in sensitive or high-risk decisions </a:t>
            </a:r>
          </a:p>
          <a:p>
            <a:pPr marL="342900" marR="0" lvl="0" indent="-342900" algn="l" defTabSz="914400" rtl="0" eaLnBrk="1" fontAlgn="auto" latinLnBrk="0" hangingPunct="1">
              <a:lnSpc>
                <a:spcPct val="110000"/>
              </a:lnSpc>
              <a:spcBef>
                <a:spcPts val="0"/>
              </a:spcBef>
              <a:spcAft>
                <a:spcPts val="1000"/>
              </a:spcAft>
              <a:buClrTx/>
              <a:buSzTx/>
              <a:buFont typeface="Arial" panose="020B0604020202020204" pitchFamily="34" charset="0"/>
              <a:buChar char="•"/>
              <a:tabLst/>
              <a:defRPr/>
            </a:pPr>
            <a:r>
              <a:rPr lang="en-US" sz="1800" b="1">
                <a:solidFill>
                  <a:schemeClr val="accent1"/>
                </a:solidFill>
                <a:latin typeface="Segoe UI"/>
                <a:cs typeface="Segoe UI"/>
              </a:rPr>
              <a:t>Documented decision-making processes </a:t>
            </a:r>
          </a:p>
          <a:p>
            <a:pPr marL="342900" marR="0" lvl="0" indent="-342900" algn="l" defTabSz="914400" rtl="0" eaLnBrk="1" fontAlgn="auto" latinLnBrk="0" hangingPunct="1">
              <a:lnSpc>
                <a:spcPct val="110000"/>
              </a:lnSpc>
              <a:spcBef>
                <a:spcPts val="0"/>
              </a:spcBef>
              <a:spcAft>
                <a:spcPts val="1000"/>
              </a:spcAft>
              <a:buClrTx/>
              <a:buSzTx/>
              <a:buFont typeface="Arial" panose="020B0604020202020204" pitchFamily="34" charset="0"/>
              <a:buChar char="•"/>
              <a:tabLst/>
              <a:defRPr/>
            </a:pPr>
            <a:r>
              <a:rPr lang="en-US" sz="1800" b="1">
                <a:solidFill>
                  <a:schemeClr val="accent1"/>
                </a:solidFill>
                <a:latin typeface="Segoe UI"/>
                <a:cs typeface="Segoe UI"/>
              </a:rPr>
              <a:t>Clear escalation pathways </a:t>
            </a:r>
            <a:r>
              <a:rPr lang="en-US" sz="1800">
                <a:solidFill>
                  <a:schemeClr val="accent1"/>
                </a:solidFill>
                <a:latin typeface="Segoe UI"/>
                <a:cs typeface="Segoe UI"/>
              </a:rPr>
              <a:t>when concerns or errors occur.</a:t>
            </a:r>
          </a:p>
          <a:p>
            <a:pPr marL="342900" marR="0" lvl="0" indent="-342900" algn="l" defTabSz="914400" rtl="0" eaLnBrk="1" fontAlgn="auto" latinLnBrk="0" hangingPunct="1">
              <a:lnSpc>
                <a:spcPct val="110000"/>
              </a:lnSpc>
              <a:spcBef>
                <a:spcPts val="0"/>
              </a:spcBef>
              <a:spcAft>
                <a:spcPts val="1000"/>
              </a:spcAft>
              <a:buClrTx/>
              <a:buSzTx/>
              <a:buFont typeface="Arial" panose="020B0604020202020204" pitchFamily="34" charset="0"/>
              <a:buChar char="•"/>
              <a:tabLst/>
              <a:defRPr/>
            </a:pPr>
            <a:r>
              <a:rPr lang="en-US" sz="1800" b="1">
                <a:solidFill>
                  <a:schemeClr val="accent1"/>
                </a:solidFill>
                <a:latin typeface="Segoe UI"/>
                <a:cs typeface="Segoe UI"/>
              </a:rPr>
              <a:t>Regular audits </a:t>
            </a:r>
            <a:r>
              <a:rPr lang="en-US" sz="1800">
                <a:solidFill>
                  <a:schemeClr val="accent1"/>
                </a:solidFill>
                <a:latin typeface="Segoe UI"/>
                <a:cs typeface="Segoe UI"/>
              </a:rPr>
              <a:t>to detect bias, misuse, or inaccuracies.</a:t>
            </a:r>
            <a:endParaRPr lang="en-US" sz="1800" b="1">
              <a:solidFill>
                <a:schemeClr val="accent1"/>
              </a:solidFill>
              <a:latin typeface="Segoe UI"/>
              <a:cs typeface="Segoe UI"/>
            </a:endParaRPr>
          </a:p>
          <a:p>
            <a:pPr marL="342900" marR="0" lvl="0" indent="-342900" algn="l" defTabSz="914400" rtl="0" eaLnBrk="1" fontAlgn="auto" latinLnBrk="0" hangingPunct="1">
              <a:lnSpc>
                <a:spcPct val="110000"/>
              </a:lnSpc>
              <a:spcBef>
                <a:spcPts val="0"/>
              </a:spcBef>
              <a:spcAft>
                <a:spcPts val="1000"/>
              </a:spcAft>
              <a:buClrTx/>
              <a:buSzTx/>
              <a:buFont typeface="Arial" panose="020B0604020202020204" pitchFamily="34" charset="0"/>
              <a:buChar char="•"/>
              <a:tabLst/>
              <a:defRPr/>
            </a:pPr>
            <a:r>
              <a:rPr lang="en-US" sz="1800" b="1">
                <a:solidFill>
                  <a:schemeClr val="accent1"/>
                </a:solidFill>
                <a:latin typeface="Segoe UI"/>
                <a:cs typeface="Segoe UI"/>
              </a:rPr>
              <a:t>Review mechanisms </a:t>
            </a:r>
            <a:r>
              <a:rPr lang="en-US" sz="1800">
                <a:solidFill>
                  <a:schemeClr val="accent1"/>
                </a:solidFill>
                <a:latin typeface="Segoe UI"/>
                <a:cs typeface="Segoe UI"/>
              </a:rPr>
              <a:t>aligned with humanitarian and development principles</a:t>
            </a:r>
            <a:r>
              <a:rPr lang="en-US" sz="1800" b="1">
                <a:solidFill>
                  <a:schemeClr val="accent1"/>
                </a:solidFill>
                <a:latin typeface="Segoe UI"/>
                <a:cs typeface="Segoe UI"/>
              </a:rPr>
              <a:t>. </a:t>
            </a:r>
          </a:p>
          <a:p>
            <a:pPr marL="342900" marR="0" lvl="0" indent="-342900" algn="l" defTabSz="914400" rtl="0" eaLnBrk="1" fontAlgn="auto" latinLnBrk="0" hangingPunct="1">
              <a:lnSpc>
                <a:spcPct val="110000"/>
              </a:lnSpc>
              <a:spcBef>
                <a:spcPts val="0"/>
              </a:spcBef>
              <a:spcAft>
                <a:spcPts val="1000"/>
              </a:spcAft>
              <a:buClrTx/>
              <a:buSzTx/>
              <a:buFont typeface="Arial" panose="020B0604020202020204" pitchFamily="34" charset="0"/>
              <a:buChar char="•"/>
              <a:tabLst/>
              <a:defRPr/>
            </a:pPr>
            <a:r>
              <a:rPr lang="en-US" sz="1800" b="1">
                <a:solidFill>
                  <a:schemeClr val="accent1"/>
                </a:solidFill>
                <a:latin typeface="Segoe UI"/>
                <a:cs typeface="Segoe UI"/>
              </a:rPr>
              <a:t>Robust cybersecurity </a:t>
            </a:r>
            <a:r>
              <a:rPr lang="en-US" sz="1800">
                <a:solidFill>
                  <a:schemeClr val="accent1"/>
                </a:solidFill>
                <a:latin typeface="Segoe UI"/>
                <a:cs typeface="Segoe UI"/>
              </a:rPr>
              <a:t>measures to protect systems, data, and AI-enabled processes from unauthorized access, breaches, or manipulation. These mechanisms ensure AI supports, not overrides, ethical and responsible decision-making. </a:t>
            </a:r>
            <a:endParaRPr kumimoji="0" lang="en-US" sz="1800" i="0" u="none" strike="noStrike" kern="1200" cap="none" spc="0" normalizeH="0" baseline="0" noProof="0">
              <a:ln>
                <a:noFill/>
              </a:ln>
              <a:solidFill>
                <a:schemeClr val="accent1"/>
              </a:solidFill>
              <a:effectLst/>
              <a:uLnTx/>
              <a:uFillTx/>
              <a:latin typeface="Segoe UI"/>
              <a:ea typeface="+mn-ea"/>
              <a:cs typeface="Segoe UI"/>
            </a:endParaRPr>
          </a:p>
        </p:txBody>
      </p:sp>
      <p:sp>
        <p:nvSpPr>
          <p:cNvPr id="6" name="Text Placeholder 5">
            <a:extLst>
              <a:ext uri="{FF2B5EF4-FFF2-40B4-BE49-F238E27FC236}">
                <a16:creationId xmlns:a16="http://schemas.microsoft.com/office/drawing/2014/main" id="{4E65E246-839A-E636-9FED-5BBE7116CA02}"/>
              </a:ext>
            </a:extLst>
          </p:cNvPr>
          <p:cNvSpPr>
            <a:spLocks noGrp="1"/>
          </p:cNvSpPr>
          <p:nvPr>
            <p:ph type="body" sz="quarter" idx="10"/>
          </p:nvPr>
        </p:nvSpPr>
        <p:spPr>
          <a:xfrm>
            <a:off x="492125" y="487897"/>
            <a:ext cx="9383395" cy="1316037"/>
          </a:xfrm>
        </p:spPr>
        <p:txBody>
          <a:bodyPr/>
          <a:lstStyle/>
          <a:p>
            <a:r>
              <a:rPr lang="it-IT"/>
              <a:t>ORGANIZATIONAL ACCOUNTABILITY </a:t>
            </a:r>
            <a:br>
              <a:rPr lang="it-IT"/>
            </a:br>
            <a:r>
              <a:rPr lang="it-IT"/>
              <a:t>FOR AI &amp; DATA USE</a:t>
            </a:r>
          </a:p>
        </p:txBody>
      </p:sp>
    </p:spTree>
    <p:extLst>
      <p:ext uri="{BB962C8B-B14F-4D97-AF65-F5344CB8AC3E}">
        <p14:creationId xmlns:p14="http://schemas.microsoft.com/office/powerpoint/2010/main" val="8401759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855D43B-768E-4729-076D-3FCDCAD029DA}"/>
            </a:ext>
          </a:extLst>
        </p:cNvPr>
        <p:cNvGrpSpPr/>
        <p:nvPr/>
      </p:nvGrpSpPr>
      <p:grpSpPr>
        <a:xfrm>
          <a:off x="0" y="0"/>
          <a:ext cx="0" cy="0"/>
          <a:chOff x="0" y="0"/>
          <a:chExt cx="0" cy="0"/>
        </a:xfrm>
      </p:grpSpPr>
      <p:sp>
        <p:nvSpPr>
          <p:cNvPr id="5" name="Document 4">
            <a:extLst>
              <a:ext uri="{FF2B5EF4-FFF2-40B4-BE49-F238E27FC236}">
                <a16:creationId xmlns:a16="http://schemas.microsoft.com/office/drawing/2014/main" id="{9096080C-B188-7D2B-D7BD-7A1E2F080FB2}"/>
              </a:ext>
            </a:extLst>
          </p:cNvPr>
          <p:cNvSpPr/>
          <p:nvPr/>
        </p:nvSpPr>
        <p:spPr>
          <a:xfrm rot="10800000" flipH="1">
            <a:off x="0" y="2706624"/>
            <a:ext cx="12192000" cy="4151376"/>
          </a:xfrm>
          <a:prstGeom prst="flowChartDocumen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C52DEE4-FF4B-355E-7507-A4FDB8825789}"/>
              </a:ext>
            </a:extLst>
          </p:cNvPr>
          <p:cNvSpPr txBox="1">
            <a:spLocks/>
          </p:cNvSpPr>
          <p:nvPr/>
        </p:nvSpPr>
        <p:spPr>
          <a:xfrm>
            <a:off x="492125" y="2506662"/>
            <a:ext cx="5872099" cy="4351338"/>
          </a:xfrm>
          <a:prstGeom prst="rect">
            <a:avLst/>
          </a:prstGeom>
        </p:spPr>
        <p:txBody>
          <a:bodyPr lIns="0" tIns="45720" rIns="228600" bIns="45720" anchor="t">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10000"/>
              </a:lnSpc>
              <a:spcBef>
                <a:spcPts val="0"/>
              </a:spcBef>
              <a:spcAft>
                <a:spcPts val="1600"/>
              </a:spcAft>
              <a:buClrTx/>
              <a:buSzTx/>
              <a:tabLst/>
              <a:defRPr/>
            </a:pPr>
            <a:endParaRPr lang="en-US" sz="1800" b="1">
              <a:solidFill>
                <a:schemeClr val="accent1"/>
              </a:solidFill>
              <a:latin typeface="Segoe UI"/>
              <a:cs typeface="Segoe UI"/>
            </a:endParaRPr>
          </a:p>
          <a:p>
            <a:pPr marR="0" lvl="0" algn="l" defTabSz="914400" rtl="0" eaLnBrk="1" fontAlgn="auto" latinLnBrk="0" hangingPunct="1">
              <a:lnSpc>
                <a:spcPct val="110000"/>
              </a:lnSpc>
              <a:spcBef>
                <a:spcPts val="0"/>
              </a:spcBef>
              <a:spcAft>
                <a:spcPts val="1600"/>
              </a:spcAft>
              <a:buClrTx/>
              <a:buSzTx/>
              <a:tabLst/>
              <a:defRPr/>
            </a:pPr>
            <a:r>
              <a:rPr lang="en-US" sz="1800" b="1">
                <a:solidFill>
                  <a:schemeClr val="accent1"/>
                </a:solidFill>
                <a:latin typeface="Segoe UI"/>
                <a:cs typeface="Segoe UI"/>
              </a:rPr>
              <a:t>Organizations should be clear about:</a:t>
            </a: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How data is collected, stored, and protected.</a:t>
            </a: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When AI assists in analysis or decisions.</a:t>
            </a: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What limitations or risks exist.</a:t>
            </a: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How individuals can ask questions, seek clarification, or challenge outcomes. </a:t>
            </a:r>
          </a:p>
        </p:txBody>
      </p:sp>
      <p:sp>
        <p:nvSpPr>
          <p:cNvPr id="6" name="Text Placeholder 5">
            <a:extLst>
              <a:ext uri="{FF2B5EF4-FFF2-40B4-BE49-F238E27FC236}">
                <a16:creationId xmlns:a16="http://schemas.microsoft.com/office/drawing/2014/main" id="{ABE8711B-E9D6-7CCC-BA9E-178BE010D6F3}"/>
              </a:ext>
            </a:extLst>
          </p:cNvPr>
          <p:cNvSpPr>
            <a:spLocks noGrp="1"/>
          </p:cNvSpPr>
          <p:nvPr>
            <p:ph type="body" sz="quarter" idx="10"/>
          </p:nvPr>
        </p:nvSpPr>
        <p:spPr/>
        <p:txBody>
          <a:bodyPr/>
          <a:lstStyle/>
          <a:p>
            <a:r>
              <a:rPr lang="it-IT"/>
              <a:t>TRANSPARENCY AS A CORE GOVERNANCE PRINCIPLE </a:t>
            </a:r>
          </a:p>
        </p:txBody>
      </p:sp>
      <p:pic>
        <p:nvPicPr>
          <p:cNvPr id="4" name="Picture 3">
            <a:extLst>
              <a:ext uri="{FF2B5EF4-FFF2-40B4-BE49-F238E27FC236}">
                <a16:creationId xmlns:a16="http://schemas.microsoft.com/office/drawing/2014/main" id="{08E433DA-A56E-CB33-7F8F-2AA0B27A8E98}"/>
              </a:ext>
            </a:extLst>
          </p:cNvPr>
          <p:cNvPicPr>
            <a:picLocks noChangeAspect="1"/>
          </p:cNvPicPr>
          <p:nvPr/>
        </p:nvPicPr>
        <p:blipFill rotWithShape="1">
          <a:blip r:embed="rId3"/>
          <a:srcRect b="33097"/>
          <a:stretch/>
        </p:blipFill>
        <p:spPr>
          <a:xfrm>
            <a:off x="6096000" y="1951535"/>
            <a:ext cx="5261798" cy="4953299"/>
          </a:xfrm>
          <a:prstGeom prst="rect">
            <a:avLst/>
          </a:prstGeom>
        </p:spPr>
      </p:pic>
    </p:spTree>
    <p:extLst>
      <p:ext uri="{BB962C8B-B14F-4D97-AF65-F5344CB8AC3E}">
        <p14:creationId xmlns:p14="http://schemas.microsoft.com/office/powerpoint/2010/main" val="41886363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DB62A-0CF8-689B-B806-05A361731769}"/>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0157E99C-0A30-A6AB-07E2-D18FCCBEA2A6}"/>
              </a:ext>
            </a:extLst>
          </p:cNvPr>
          <p:cNvSpPr txBox="1">
            <a:spLocks/>
          </p:cNvSpPr>
          <p:nvPr/>
        </p:nvSpPr>
        <p:spPr>
          <a:xfrm>
            <a:off x="625258" y="681036"/>
            <a:ext cx="6903302" cy="4550131"/>
          </a:xfrm>
          <a:prstGeom prst="rect">
            <a:avLst/>
          </a:prstGeom>
        </p:spPr>
        <p:txBody>
          <a:bodyPr lIns="0" tIns="0" bIns="91440" anchor="t" anchorCtr="0">
            <a:norm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6500" b="1" i="0" u="none" strike="noStrike" kern="1200" cap="none" spc="0" normalizeH="0" baseline="0" noProof="0">
                <a:ln>
                  <a:noFill/>
                </a:ln>
                <a:solidFill>
                  <a:srgbClr val="007B9A"/>
                </a:solidFill>
                <a:effectLst/>
                <a:uLnTx/>
                <a:uFillTx/>
                <a:latin typeface="Segoe UI Black" panose="020B0502040204020203" pitchFamily="34" charset="0"/>
                <a:ea typeface="+mj-ea"/>
                <a:cs typeface="Segoe UI Black" panose="020B0502040204020203" pitchFamily="34" charset="0"/>
              </a:rPr>
              <a:t>3.</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a:ln>
                  <a:noFill/>
                </a:ln>
                <a:solidFill>
                  <a:srgbClr val="007B9A"/>
                </a:solidFill>
                <a:effectLst/>
                <a:uLnTx/>
                <a:uFillTx/>
                <a:latin typeface="Segoe UI Black" panose="020B0502040204020203" pitchFamily="34" charset="0"/>
                <a:ea typeface="+mj-ea"/>
                <a:cs typeface="Segoe UI Black" panose="020B0502040204020203" pitchFamily="34" charset="0"/>
              </a:rPr>
              <a:t>PROTECTION</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a:ln>
                  <a:noFill/>
                </a:ln>
                <a:solidFill>
                  <a:srgbClr val="007B9A"/>
                </a:solidFill>
                <a:effectLst/>
                <a:uLnTx/>
                <a:uFillTx/>
                <a:latin typeface="Segoe UI Black" panose="020B0502040204020203" pitchFamily="34" charset="0"/>
                <a:ea typeface="+mj-ea"/>
                <a:cs typeface="Segoe UI Black" panose="020B0502040204020203" pitchFamily="34" charset="0"/>
              </a:rPr>
              <a:t>OF COMMUNITY DATA </a:t>
            </a:r>
          </a:p>
        </p:txBody>
      </p:sp>
      <p:sp>
        <p:nvSpPr>
          <p:cNvPr id="2" name="Round Same Side Corner Rectangle 5">
            <a:extLst>
              <a:ext uri="{FF2B5EF4-FFF2-40B4-BE49-F238E27FC236}">
                <a16:creationId xmlns:a16="http://schemas.microsoft.com/office/drawing/2014/main" id="{42E29151-2DBA-3D05-B85C-C0700E6A2396}"/>
              </a:ext>
            </a:extLst>
          </p:cNvPr>
          <p:cNvSpPr/>
          <p:nvPr/>
        </p:nvSpPr>
        <p:spPr>
          <a:xfrm rot="16200000">
            <a:off x="7551749" y="1235457"/>
            <a:ext cx="4263026" cy="5017477"/>
          </a:xfrm>
          <a:prstGeom prst="round2SameRect">
            <a:avLst>
              <a:gd name="adj1" fmla="val 10464"/>
              <a:gd name="adj2" fmla="val 0"/>
            </a:avLst>
          </a:prstGeom>
          <a:solidFill>
            <a:srgbClr val="007B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712F2738-8761-FA7A-DBD4-5CD2591EDAA7}"/>
              </a:ext>
            </a:extLst>
          </p:cNvPr>
          <p:cNvSpPr txBox="1"/>
          <p:nvPr/>
        </p:nvSpPr>
        <p:spPr>
          <a:xfrm>
            <a:off x="7528560" y="1817526"/>
            <a:ext cx="3882653" cy="4770537"/>
          </a:xfrm>
          <a:prstGeom prst="rect">
            <a:avLst/>
          </a:prstGeom>
          <a:noFill/>
        </p:spPr>
        <p:txBody>
          <a:bodyPr wrap="square" lIns="228600" rIns="2286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Segoe UI Black" panose="020B0502040204020203" pitchFamily="34" charset="0"/>
              <a:ea typeface="+mn-ea"/>
              <a:cs typeface="Segoe UI Black" panose="020B0502040204020203"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Segoe UI Black" panose="020B0502040204020203" pitchFamily="34" charset="0"/>
                <a:ea typeface="+mn-ea"/>
                <a:cs typeface="Segoe UI Black" panose="020B0502040204020203" pitchFamily="34" charset="0"/>
              </a:rPr>
              <a:t>Topic Outline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Ethical Foundations of AI &amp; Data Governance</a:t>
            </a: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Governance Structures &amp; Organizational Accountability</a:t>
            </a: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Protection of Community Data </a:t>
            </a: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Sustainable and Trust-Building Digital Governance Practices </a:t>
            </a: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p:txBody>
      </p:sp>
      <p:sp>
        <p:nvSpPr>
          <p:cNvPr id="9" name="Rounded Rectangle 8">
            <a:extLst>
              <a:ext uri="{FF2B5EF4-FFF2-40B4-BE49-F238E27FC236}">
                <a16:creationId xmlns:a16="http://schemas.microsoft.com/office/drawing/2014/main" id="{D0CEC43F-329E-5EFC-0CF0-785A402A7F8B}"/>
              </a:ext>
            </a:extLst>
          </p:cNvPr>
          <p:cNvSpPr/>
          <p:nvPr/>
        </p:nvSpPr>
        <p:spPr>
          <a:xfrm>
            <a:off x="7528560" y="4184507"/>
            <a:ext cx="3882653" cy="442358"/>
          </a:xfrm>
          <a:prstGeom prst="roundRect">
            <a:avLst/>
          </a:prstGeom>
          <a:solidFill>
            <a:schemeClr val="bg1">
              <a:alpha val="15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856649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F7160C9-1C1F-EB04-2BA5-9B779F07FD00}"/>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12A31E70-CEE1-1845-620D-59AC2EFB6D93}"/>
              </a:ext>
            </a:extLst>
          </p:cNvPr>
          <p:cNvSpPr txBox="1">
            <a:spLocks/>
          </p:cNvSpPr>
          <p:nvPr/>
        </p:nvSpPr>
        <p:spPr>
          <a:xfrm>
            <a:off x="492125" y="1805543"/>
            <a:ext cx="7303717" cy="4351338"/>
          </a:xfrm>
          <a:prstGeom prst="rect">
            <a:avLst/>
          </a:prstGeom>
        </p:spPr>
        <p:txBody>
          <a:bodyPr lIns="0" rIns="228600">
            <a:normAutofit fontScale="85000" lnSpcReduction="10000"/>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a:solidFill>
                  <a:srgbClr val="01344B"/>
                </a:solidFill>
                <a:ea typeface="+mn-lt"/>
                <a:cs typeface="+mn-lt"/>
              </a:rPr>
              <a:t>Which practice best reflects safe preparation of data about the communities served before using an AI tool?</a:t>
            </a:r>
          </a:p>
          <a:p>
            <a:r>
              <a:rPr lang="en-US" sz="2400">
                <a:solidFill>
                  <a:srgbClr val="01344B"/>
                </a:solidFill>
                <a:ea typeface="+mn-lt"/>
                <a:cs typeface="+mn-lt"/>
              </a:rPr>
              <a:t>A. Keeping full identifiers so the AI receives complete context. </a:t>
            </a:r>
          </a:p>
          <a:p>
            <a:r>
              <a:rPr lang="en-US" sz="2400">
                <a:solidFill>
                  <a:srgbClr val="01344B"/>
                </a:solidFill>
                <a:ea typeface="+mn-lt"/>
                <a:cs typeface="+mn-lt"/>
              </a:rPr>
              <a:t>B. Removing or masking personal identifiers and ensuring that the data aligns with internal governance rules.</a:t>
            </a:r>
          </a:p>
          <a:p>
            <a:r>
              <a:rPr lang="en-US" sz="2400">
                <a:solidFill>
                  <a:srgbClr val="01344B"/>
                </a:solidFill>
                <a:ea typeface="+mn-lt"/>
                <a:cs typeface="+mn-lt"/>
              </a:rPr>
              <a:t>C. Relying on AI tools to detect and remove sensitive information automatically. </a:t>
            </a:r>
          </a:p>
          <a:p>
            <a:r>
              <a:rPr lang="en-US" sz="2400">
                <a:solidFill>
                  <a:srgbClr val="01344B"/>
                </a:solidFill>
                <a:ea typeface="+mn-lt"/>
                <a:cs typeface="+mn-lt"/>
              </a:rPr>
              <a:t>D. Sharing full datasets if the AI tool claims to be “secure” or “private.” </a:t>
            </a:r>
          </a:p>
        </p:txBody>
      </p:sp>
      <p:sp>
        <p:nvSpPr>
          <p:cNvPr id="5" name="Round Same Side Corner Rectangle 3">
            <a:extLst>
              <a:ext uri="{FF2B5EF4-FFF2-40B4-BE49-F238E27FC236}">
                <a16:creationId xmlns:a16="http://schemas.microsoft.com/office/drawing/2014/main" id="{68920B4C-9810-FE3F-414D-3F8D6AFF8FF1}"/>
              </a:ext>
            </a:extLst>
          </p:cNvPr>
          <p:cNvSpPr/>
          <p:nvPr/>
        </p:nvSpPr>
        <p:spPr>
          <a:xfrm rot="16200000">
            <a:off x="8880571" y="2845452"/>
            <a:ext cx="3137446" cy="3485412"/>
          </a:xfrm>
          <a:prstGeom prst="round2SameRect">
            <a:avLst/>
          </a:prstGeom>
          <a:solidFill>
            <a:srgbClr val="B2D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Semilight"/>
              <a:ea typeface="+mn-ea"/>
              <a:cs typeface="+mn-cs"/>
            </a:endParaRPr>
          </a:p>
        </p:txBody>
      </p:sp>
      <p:sp>
        <p:nvSpPr>
          <p:cNvPr id="6" name="TextBox 5">
            <a:extLst>
              <a:ext uri="{FF2B5EF4-FFF2-40B4-BE49-F238E27FC236}">
                <a16:creationId xmlns:a16="http://schemas.microsoft.com/office/drawing/2014/main" id="{5181AC83-6126-08FF-B53A-959B9ACFA7AD}"/>
              </a:ext>
            </a:extLst>
          </p:cNvPr>
          <p:cNvSpPr txBox="1"/>
          <p:nvPr/>
        </p:nvSpPr>
        <p:spPr>
          <a:xfrm>
            <a:off x="8706588" y="3498598"/>
            <a:ext cx="3485411" cy="1200329"/>
          </a:xfrm>
          <a:prstGeom prst="rect">
            <a:avLst/>
          </a:prstGeom>
          <a:noFill/>
        </p:spPr>
        <p:txBody>
          <a:bodyPr wrap="square" lIns="228600" rIns="2286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1344B"/>
                </a:solidFill>
                <a:effectLst/>
                <a:uLnTx/>
                <a:uFillTx/>
                <a:latin typeface="Segoe UI Black" panose="020B0502040204020203" pitchFamily="34" charset="0"/>
                <a:ea typeface="+mn-ea"/>
                <a:cs typeface="Segoe UI Black" panose="020B0502040204020203" pitchFamily="34" charset="0"/>
              </a:rPr>
              <a:t>CORRECT ANSWER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1344B"/>
              </a:solidFill>
              <a:effectLst/>
              <a:uLnTx/>
              <a:uFillTx/>
              <a:latin typeface="Segoe UI" panose="020B0502040204020203"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a:solidFill>
                  <a:srgbClr val="01344B"/>
                </a:solidFill>
                <a:latin typeface="Segoe UI" panose="020B0502040204020203" pitchFamily="34" charset="0"/>
              </a:rPr>
              <a:t>B</a:t>
            </a:r>
            <a:endParaRPr kumimoji="0" lang="en-US" sz="2400" b="0" i="0" u="none" strike="noStrike" kern="1200" cap="none" spc="0" normalizeH="0" baseline="0" noProof="0">
              <a:ln>
                <a:noFill/>
              </a:ln>
              <a:solidFill>
                <a:srgbClr val="01344B"/>
              </a:solidFill>
              <a:effectLst/>
              <a:uLnTx/>
              <a:uFillTx/>
              <a:latin typeface="Segoe UI" panose="020B0502040204020203" pitchFamily="34" charset="0"/>
              <a:ea typeface="+mn-ea"/>
              <a:cs typeface="+mn-cs"/>
            </a:endParaRPr>
          </a:p>
        </p:txBody>
      </p:sp>
      <p:sp>
        <p:nvSpPr>
          <p:cNvPr id="2" name="Text Placeholder 1">
            <a:extLst>
              <a:ext uri="{FF2B5EF4-FFF2-40B4-BE49-F238E27FC236}">
                <a16:creationId xmlns:a16="http://schemas.microsoft.com/office/drawing/2014/main" id="{A1E99BBE-4435-67B3-939E-2CDC66B48858}"/>
              </a:ext>
            </a:extLst>
          </p:cNvPr>
          <p:cNvSpPr>
            <a:spLocks noGrp="1"/>
          </p:cNvSpPr>
          <p:nvPr>
            <p:ph type="body" sz="quarter" idx="10"/>
          </p:nvPr>
        </p:nvSpPr>
        <p:spPr>
          <a:xfrm>
            <a:off x="492125" y="487897"/>
            <a:ext cx="7623175" cy="680029"/>
          </a:xfrm>
        </p:spPr>
        <p:txBody>
          <a:bodyPr vert="horz" lIns="0" tIns="45720" rIns="228600" bIns="45720" rtlCol="0" anchor="t">
            <a:noAutofit/>
          </a:bodyPr>
          <a:lstStyle/>
          <a:p>
            <a:r>
              <a:rPr lang="en-US">
                <a:cs typeface="Segoe UI Black" panose="020B0502040204020203" pitchFamily="34" charset="0"/>
              </a:rPr>
              <a:t>BEFORE WE GET STARTED</a:t>
            </a:r>
            <a:endParaRPr lang="en-US">
              <a:latin typeface="Segoe UI Black" panose="020B0502040204020203" pitchFamily="34" charset="0"/>
              <a:cs typeface="Segoe UI Black" panose="020B0502040204020203" pitchFamily="34" charset="0"/>
            </a:endParaRPr>
          </a:p>
          <a:p>
            <a:endParaRPr lang="en-US"/>
          </a:p>
        </p:txBody>
      </p:sp>
    </p:spTree>
    <p:extLst>
      <p:ext uri="{BB962C8B-B14F-4D97-AF65-F5344CB8AC3E}">
        <p14:creationId xmlns:p14="http://schemas.microsoft.com/office/powerpoint/2010/main" val="27619097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E23D4C30-76D9-DDE5-B798-3C697284DAC5}"/>
            </a:ext>
          </a:extLst>
        </p:cNvPr>
        <p:cNvGrpSpPr/>
        <p:nvPr/>
      </p:nvGrpSpPr>
      <p:grpSpPr>
        <a:xfrm>
          <a:off x="0" y="0"/>
          <a:ext cx="0" cy="0"/>
          <a:chOff x="0" y="0"/>
          <a:chExt cx="0" cy="0"/>
        </a:xfrm>
      </p:grpSpPr>
      <p:sp>
        <p:nvSpPr>
          <p:cNvPr id="2" name="Document 1">
            <a:extLst>
              <a:ext uri="{FF2B5EF4-FFF2-40B4-BE49-F238E27FC236}">
                <a16:creationId xmlns:a16="http://schemas.microsoft.com/office/drawing/2014/main" id="{C6D2128A-DBC7-66F5-EF78-FDF41A7DD011}"/>
              </a:ext>
            </a:extLst>
          </p:cNvPr>
          <p:cNvSpPr/>
          <p:nvPr/>
        </p:nvSpPr>
        <p:spPr>
          <a:xfrm rot="16200000">
            <a:off x="938465" y="-938464"/>
            <a:ext cx="6858000" cy="8734928"/>
          </a:xfrm>
          <a:prstGeom prst="flowChartDocumen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2">
            <a:extLst>
              <a:ext uri="{FF2B5EF4-FFF2-40B4-BE49-F238E27FC236}">
                <a16:creationId xmlns:a16="http://schemas.microsoft.com/office/drawing/2014/main" id="{8B5874C3-6B2F-81C0-B614-7F21DA982788}"/>
              </a:ext>
            </a:extLst>
          </p:cNvPr>
          <p:cNvSpPr txBox="1">
            <a:spLocks/>
          </p:cNvSpPr>
          <p:nvPr/>
        </p:nvSpPr>
        <p:spPr>
          <a:xfrm>
            <a:off x="621792" y="685799"/>
            <a:ext cx="7351776" cy="1232647"/>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u="none" strike="noStrike" kern="1200" cap="none" spc="0" normalizeH="0" baseline="0" noProof="0">
                <a:ln>
                  <a:noFill/>
                </a:ln>
                <a:solidFill>
                  <a:schemeClr val="tx2"/>
                </a:solidFill>
                <a:effectLst/>
                <a:uLnTx/>
                <a:uFillTx/>
                <a:latin typeface="Segoe UI Semibold" panose="020B0502040204020203" pitchFamily="34" charset="0"/>
                <a:ea typeface="Segoe UI Black" panose="020B0A02040204020203" pitchFamily="34" charset="0"/>
                <a:cs typeface="Segoe UI Semibold" panose="020B0502040204020203" pitchFamily="34" charset="0"/>
              </a:rPr>
              <a:t>IN BRIEF: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u="none" strike="noStrike" kern="1200" cap="none" spc="0" normalizeH="0" baseline="0" noProof="0">
                <a:ln>
                  <a:noFill/>
                </a:ln>
                <a:solidFill>
                  <a:schemeClr val="tx2"/>
                </a:solidFill>
                <a:effectLst/>
                <a:uLnTx/>
                <a:uFillTx/>
                <a:latin typeface="Segoe UI Black" panose="020B0A02040204020203" pitchFamily="34" charset="0"/>
                <a:ea typeface="Segoe UI Black" panose="020B0A02040204020203" pitchFamily="34" charset="0"/>
                <a:cs typeface="Segoe UI"/>
              </a:rPr>
              <a:t>BUILDING GOVERNANCE FRAMEWORKS FOR ETHICAL, SECURE, AND COMPLIANT AI</a:t>
            </a:r>
          </a:p>
        </p:txBody>
      </p:sp>
      <p:sp>
        <p:nvSpPr>
          <p:cNvPr id="6" name="TextBox 5">
            <a:extLst>
              <a:ext uri="{FF2B5EF4-FFF2-40B4-BE49-F238E27FC236}">
                <a16:creationId xmlns:a16="http://schemas.microsoft.com/office/drawing/2014/main" id="{C29AC0FA-43CD-4FFC-8E91-8661F12EE6EC}"/>
              </a:ext>
            </a:extLst>
          </p:cNvPr>
          <p:cNvSpPr txBox="1"/>
          <p:nvPr/>
        </p:nvSpPr>
        <p:spPr>
          <a:xfrm>
            <a:off x="621792" y="3122715"/>
            <a:ext cx="6527002" cy="3104350"/>
          </a:xfrm>
          <a:prstGeom prst="rect">
            <a:avLst/>
          </a:prstGeom>
          <a:noFill/>
        </p:spPr>
        <p:txBody>
          <a:bodyPr wrap="square" lIns="0" tIns="0" rIns="0" bIns="45720" rtlCol="0" anchor="t" anchorCtr="0">
            <a:noAutofit/>
          </a:bodyPr>
          <a:lstStyle/>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chemeClr val="accent1"/>
                </a:solidFill>
                <a:effectLst/>
                <a:uLnTx/>
                <a:uFillTx/>
                <a:latin typeface="Segoe UI"/>
                <a:ea typeface="+mn-lt"/>
                <a:cs typeface="Segoe UI"/>
              </a:rPr>
              <a:t>Strong AI and data governance is essential for ethical, secure, and compliant use of digital tools in nonprofits.</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chemeClr val="accent1"/>
                </a:solidFill>
                <a:effectLst/>
                <a:uLnTx/>
                <a:uFillTx/>
                <a:latin typeface="Segoe UI"/>
                <a:ea typeface="+mn-lt"/>
                <a:cs typeface="Segoe UI"/>
              </a:rPr>
              <a:t>Data governance is the foundation of ethical AI.</a:t>
            </a:r>
          </a:p>
          <a:p>
            <a:pPr marL="342900" marR="0" lvl="0" indent="-3429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chemeClr val="accent1"/>
                </a:solidFill>
                <a:effectLst/>
                <a:uLnTx/>
                <a:uFillTx/>
                <a:latin typeface="Segoe UI"/>
                <a:ea typeface="+mn-lt"/>
                <a:cs typeface="Segoe UI"/>
              </a:rPr>
              <a:t>Governance focuses on organizational practice beyond technical concepts.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a:solidFill>
                <a:schemeClr val="accent1"/>
              </a:solidFill>
              <a:latin typeface="Segoe UI" panose="020B0502040204020203" pitchFamily="34" charset="0"/>
              <a:ea typeface="+mn-lt"/>
              <a:cs typeface="Segoe UI" panose="020B0502040204020203" pitchFamily="34" charset="0"/>
            </a:endParaRPr>
          </a:p>
          <a:p>
            <a:pPr>
              <a:defRPr/>
            </a:pPr>
            <a:r>
              <a:rPr lang="en-US" sz="2000">
                <a:solidFill>
                  <a:schemeClr val="accent1"/>
                </a:solidFill>
                <a:latin typeface="Segoe UI"/>
                <a:cs typeface="Segoe UI"/>
              </a:rPr>
              <a:t>This module will help you define the key principles of AI and data governance needed to use digital tools ethically, safely, and transparently.</a:t>
            </a:r>
          </a:p>
          <a:p>
            <a:pPr>
              <a:defRPr/>
            </a:pPr>
            <a:endParaRPr lang="en-US" sz="2000">
              <a:solidFill>
                <a:schemeClr val="accent1"/>
              </a:solidFill>
              <a:latin typeface="Segoe UI"/>
              <a:cs typeface="Segoe UI"/>
            </a:endParaRPr>
          </a:p>
        </p:txBody>
      </p:sp>
      <p:pic>
        <p:nvPicPr>
          <p:cNvPr id="11" name="Picture 10">
            <a:extLst>
              <a:ext uri="{FF2B5EF4-FFF2-40B4-BE49-F238E27FC236}">
                <a16:creationId xmlns:a16="http://schemas.microsoft.com/office/drawing/2014/main" id="{AE900EA2-1662-F39D-E99D-5C389CC54F96}"/>
              </a:ext>
            </a:extLst>
          </p:cNvPr>
          <p:cNvPicPr>
            <a:picLocks noChangeAspect="1"/>
          </p:cNvPicPr>
          <p:nvPr/>
        </p:nvPicPr>
        <p:blipFill>
          <a:blip r:embed="rId3"/>
          <a:stretch>
            <a:fillRect/>
          </a:stretch>
        </p:blipFill>
        <p:spPr>
          <a:xfrm>
            <a:off x="7635764" y="2604246"/>
            <a:ext cx="4409931" cy="6205064"/>
          </a:xfrm>
          <a:prstGeom prst="rect">
            <a:avLst/>
          </a:prstGeom>
        </p:spPr>
      </p:pic>
    </p:spTree>
    <p:extLst>
      <p:ext uri="{BB962C8B-B14F-4D97-AF65-F5344CB8AC3E}">
        <p14:creationId xmlns:p14="http://schemas.microsoft.com/office/powerpoint/2010/main" val="17577131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C329645-9E1C-302D-A0C5-6B26D7DC6FD7}"/>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C6AD72A6-AB6D-7512-1E9B-52E3E51CDE57}"/>
              </a:ext>
            </a:extLst>
          </p:cNvPr>
          <p:cNvSpPr txBox="1">
            <a:spLocks/>
          </p:cNvSpPr>
          <p:nvPr/>
        </p:nvSpPr>
        <p:spPr>
          <a:xfrm>
            <a:off x="492125" y="1961953"/>
            <a:ext cx="10892046" cy="1653639"/>
          </a:xfrm>
          <a:prstGeom prst="rect">
            <a:avLst/>
          </a:prstGeom>
        </p:spPr>
        <p:txBody>
          <a:bodyPr lIns="0" tIns="45720" rIns="228600" bIns="45720" anchor="t">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US" sz="2000">
                <a:solidFill>
                  <a:srgbClr val="01344B"/>
                </a:solidFill>
                <a:latin typeface="Segoe UI"/>
                <a:cs typeface="Segoe UI"/>
              </a:rPr>
              <a:t>Nonprofits often handle extremely sensitive information, from personal identifiers to financial vulnerability, protection concerns, and health-related indicators.</a:t>
            </a:r>
            <a:endParaRPr lang="en-US"/>
          </a:p>
        </p:txBody>
      </p:sp>
      <p:graphicFrame>
        <p:nvGraphicFramePr>
          <p:cNvPr id="7" name="Diagram 6">
            <a:extLst>
              <a:ext uri="{FF2B5EF4-FFF2-40B4-BE49-F238E27FC236}">
                <a16:creationId xmlns:a16="http://schemas.microsoft.com/office/drawing/2014/main" id="{8C155085-91AD-B44C-B540-08A57EE4FA0D}"/>
              </a:ext>
            </a:extLst>
          </p:cNvPr>
          <p:cNvGraphicFramePr/>
          <p:nvPr>
            <p:extLst>
              <p:ext uri="{D42A27DB-BD31-4B8C-83A1-F6EECF244321}">
                <p14:modId xmlns:p14="http://schemas.microsoft.com/office/powerpoint/2010/main" val="807222336"/>
              </p:ext>
            </p:extLst>
          </p:nvPr>
        </p:nvGraphicFramePr>
        <p:xfrm>
          <a:off x="0" y="2999232"/>
          <a:ext cx="12192000" cy="34988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 Placeholder 5">
            <a:extLst>
              <a:ext uri="{FF2B5EF4-FFF2-40B4-BE49-F238E27FC236}">
                <a16:creationId xmlns:a16="http://schemas.microsoft.com/office/drawing/2014/main" id="{92F5C920-F2EA-07AD-F0DA-EDCF4137E8AD}"/>
              </a:ext>
            </a:extLst>
          </p:cNvPr>
          <p:cNvSpPr>
            <a:spLocks noGrp="1"/>
          </p:cNvSpPr>
          <p:nvPr>
            <p:ph type="body" sz="quarter" idx="10"/>
          </p:nvPr>
        </p:nvSpPr>
        <p:spPr>
          <a:xfrm>
            <a:off x="492125" y="487897"/>
            <a:ext cx="8306818" cy="1316037"/>
          </a:xfrm>
        </p:spPr>
        <p:txBody>
          <a:bodyPr/>
          <a:lstStyle/>
          <a:p>
            <a:r>
              <a:rPr lang="en-US"/>
              <a:t>PROTECTING SENSITIVE DATA AND COMMUNITY TRUST</a:t>
            </a:r>
          </a:p>
        </p:txBody>
      </p:sp>
    </p:spTree>
    <p:extLst>
      <p:ext uri="{BB962C8B-B14F-4D97-AF65-F5344CB8AC3E}">
        <p14:creationId xmlns:p14="http://schemas.microsoft.com/office/powerpoint/2010/main" val="22498644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224EF92-9E24-AD24-5D93-5DDFA9FE9B71}"/>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C1A3A9-A51B-AEE1-EFC6-4F67EA789211}"/>
              </a:ext>
            </a:extLst>
          </p:cNvPr>
          <p:cNvSpPr txBox="1">
            <a:spLocks/>
          </p:cNvSpPr>
          <p:nvPr/>
        </p:nvSpPr>
        <p:spPr>
          <a:xfrm>
            <a:off x="4655128" y="2586059"/>
            <a:ext cx="6483928" cy="4243176"/>
          </a:xfrm>
          <a:prstGeom prst="rect">
            <a:avLst/>
          </a:prstGeom>
        </p:spPr>
        <p:txBody>
          <a:bodyPr lIns="0" tIns="45720" rIns="216000" bIns="45720" numCol="1" spcCol="360000" anchor="t">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spcAft>
                <a:spcPts val="600"/>
              </a:spcAft>
              <a:buFont typeface="Arial" panose="020B0604020202020204" pitchFamily="34" charset="0"/>
              <a:buChar char="•"/>
            </a:pPr>
            <a:r>
              <a:rPr lang="en-US" sz="1800">
                <a:solidFill>
                  <a:schemeClr val="accent1"/>
                </a:solidFill>
                <a:latin typeface="Segoe UI"/>
                <a:cs typeface="Segoe UI"/>
              </a:rPr>
              <a:t>Only collect information that is strictly necessary for program or analysis needs.</a:t>
            </a:r>
          </a:p>
          <a:p>
            <a:pPr marL="285750" indent="-285750">
              <a:spcAft>
                <a:spcPts val="600"/>
              </a:spcAft>
              <a:buFont typeface="Arial" panose="020B0604020202020204" pitchFamily="34" charset="0"/>
              <a:buChar char="•"/>
            </a:pPr>
            <a:r>
              <a:rPr lang="en-US" sz="1800">
                <a:solidFill>
                  <a:schemeClr val="accent1"/>
                </a:solidFill>
                <a:latin typeface="Segoe UI"/>
                <a:cs typeface="Segoe UI"/>
              </a:rPr>
              <a:t>Collecting more data than needed increases risks, legal obligations, and the likelihood of misuse.</a:t>
            </a:r>
          </a:p>
        </p:txBody>
      </p:sp>
      <p:graphicFrame>
        <p:nvGraphicFramePr>
          <p:cNvPr id="4" name="Diagram 3">
            <a:extLst>
              <a:ext uri="{FF2B5EF4-FFF2-40B4-BE49-F238E27FC236}">
                <a16:creationId xmlns:a16="http://schemas.microsoft.com/office/drawing/2014/main" id="{8A86AC1F-CEAF-50CE-618B-E7A2A1C161EA}"/>
              </a:ext>
            </a:extLst>
          </p:cNvPr>
          <p:cNvGraphicFramePr/>
          <p:nvPr>
            <p:extLst>
              <p:ext uri="{D42A27DB-BD31-4B8C-83A1-F6EECF244321}">
                <p14:modId xmlns:p14="http://schemas.microsoft.com/office/powerpoint/2010/main" val="1339175516"/>
              </p:ext>
            </p:extLst>
          </p:nvPr>
        </p:nvGraphicFramePr>
        <p:xfrm>
          <a:off x="-139944" y="2549483"/>
          <a:ext cx="4685344" cy="34163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Placeholder 6">
            <a:extLst>
              <a:ext uri="{FF2B5EF4-FFF2-40B4-BE49-F238E27FC236}">
                <a16:creationId xmlns:a16="http://schemas.microsoft.com/office/drawing/2014/main" id="{AF35FB54-FE24-0680-1257-BFBD660D815B}"/>
              </a:ext>
            </a:extLst>
          </p:cNvPr>
          <p:cNvSpPr>
            <a:spLocks noGrp="1"/>
          </p:cNvSpPr>
          <p:nvPr>
            <p:ph type="body" sz="quarter" idx="10"/>
          </p:nvPr>
        </p:nvSpPr>
        <p:spPr/>
        <p:txBody>
          <a:bodyPr/>
          <a:lstStyle/>
          <a:p>
            <a:r>
              <a:rPr lang="en-US"/>
              <a:t>DATA MINIMIZATION</a:t>
            </a:r>
          </a:p>
          <a:p>
            <a:endParaRPr lang="en-US"/>
          </a:p>
        </p:txBody>
      </p:sp>
    </p:spTree>
    <p:extLst>
      <p:ext uri="{BB962C8B-B14F-4D97-AF65-F5344CB8AC3E}">
        <p14:creationId xmlns:p14="http://schemas.microsoft.com/office/powerpoint/2010/main" val="744287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F8E1EA7-0BDB-4941-0950-D8163A661A0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12D8353-DB69-7A0C-AD86-2134A39D0038}"/>
              </a:ext>
            </a:extLst>
          </p:cNvPr>
          <p:cNvSpPr txBox="1">
            <a:spLocks/>
          </p:cNvSpPr>
          <p:nvPr/>
        </p:nvSpPr>
        <p:spPr>
          <a:xfrm>
            <a:off x="4636840" y="2565400"/>
            <a:ext cx="6483928" cy="4610255"/>
          </a:xfrm>
          <a:prstGeom prst="rect">
            <a:avLst/>
          </a:prstGeom>
        </p:spPr>
        <p:txBody>
          <a:bodyPr lIns="0" tIns="45720" rIns="216000" bIns="45720" numCol="1" spcCol="360000" anchor="t">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spcAft>
                <a:spcPts val="600"/>
              </a:spcAft>
              <a:buFont typeface="Arial" panose="020B0604020202020204" pitchFamily="34" charset="0"/>
              <a:buChar char="•"/>
            </a:pPr>
            <a:r>
              <a:rPr lang="en-US" sz="1800">
                <a:solidFill>
                  <a:schemeClr val="accent1"/>
                </a:solidFill>
                <a:latin typeface="Segoe UI"/>
                <a:cs typeface="Segoe UI"/>
              </a:rPr>
              <a:t>Identifiers include: name, current address, birth dates, and national identity card numbers. </a:t>
            </a:r>
          </a:p>
          <a:p>
            <a:pPr marL="285750" indent="-285750">
              <a:spcAft>
                <a:spcPts val="600"/>
              </a:spcAft>
              <a:buFont typeface="Arial" panose="020B0604020202020204" pitchFamily="34" charset="0"/>
              <a:buChar char="•"/>
            </a:pPr>
            <a:r>
              <a:rPr lang="en-US" sz="1800">
                <a:solidFill>
                  <a:schemeClr val="accent1"/>
                </a:solidFill>
                <a:latin typeface="Segoe UI"/>
                <a:cs typeface="Segoe UI"/>
              </a:rPr>
              <a:t>Technical methods include k-anonymity, differential privacy, data masking, tokenization, and hashing. </a:t>
            </a:r>
          </a:p>
          <a:p>
            <a:pPr marL="285750" indent="-285750">
              <a:spcAft>
                <a:spcPts val="600"/>
              </a:spcAft>
              <a:buFont typeface="Arial" panose="020B0604020202020204" pitchFamily="34" charset="0"/>
              <a:buChar char="•"/>
            </a:pPr>
            <a:r>
              <a:rPr lang="en-US" sz="1800">
                <a:solidFill>
                  <a:schemeClr val="accent1"/>
                </a:solidFill>
                <a:latin typeface="Segoe UI"/>
                <a:cs typeface="Segoe UI"/>
              </a:rPr>
              <a:t>For AI training data, consider synthetic data generation or federated learning approaches that preserve privacy while maintaining data utility. </a:t>
            </a:r>
          </a:p>
        </p:txBody>
      </p:sp>
      <p:graphicFrame>
        <p:nvGraphicFramePr>
          <p:cNvPr id="4" name="Diagram 3">
            <a:extLst>
              <a:ext uri="{FF2B5EF4-FFF2-40B4-BE49-F238E27FC236}">
                <a16:creationId xmlns:a16="http://schemas.microsoft.com/office/drawing/2014/main" id="{29715B95-DB8E-856B-1B87-A4B8D7F42621}"/>
              </a:ext>
            </a:extLst>
          </p:cNvPr>
          <p:cNvGraphicFramePr/>
          <p:nvPr>
            <p:extLst>
              <p:ext uri="{D42A27DB-BD31-4B8C-83A1-F6EECF244321}">
                <p14:modId xmlns:p14="http://schemas.microsoft.com/office/powerpoint/2010/main" val="1963216324"/>
              </p:ext>
            </p:extLst>
          </p:nvPr>
        </p:nvGraphicFramePr>
        <p:xfrm>
          <a:off x="-156570" y="2565400"/>
          <a:ext cx="4685344" cy="34163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Placeholder 6">
            <a:extLst>
              <a:ext uri="{FF2B5EF4-FFF2-40B4-BE49-F238E27FC236}">
                <a16:creationId xmlns:a16="http://schemas.microsoft.com/office/drawing/2014/main" id="{86EFEEDC-22BE-EB3A-3759-17A09CA77357}"/>
              </a:ext>
            </a:extLst>
          </p:cNvPr>
          <p:cNvSpPr>
            <a:spLocks noGrp="1"/>
          </p:cNvSpPr>
          <p:nvPr>
            <p:ph type="body" sz="quarter" idx="10"/>
          </p:nvPr>
        </p:nvSpPr>
        <p:spPr/>
        <p:txBody>
          <a:bodyPr/>
          <a:lstStyle/>
          <a:p>
            <a:r>
              <a:rPr lang="en-US"/>
              <a:t>ANONYMIZATION &amp; PSEUDONYMIZATION</a:t>
            </a:r>
          </a:p>
          <a:p>
            <a:endParaRPr lang="en-US"/>
          </a:p>
        </p:txBody>
      </p:sp>
    </p:spTree>
    <p:extLst>
      <p:ext uri="{BB962C8B-B14F-4D97-AF65-F5344CB8AC3E}">
        <p14:creationId xmlns:p14="http://schemas.microsoft.com/office/powerpoint/2010/main" val="25732313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0484FE7-0348-A5BA-36C3-CEAFCEF6756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B3EDE8C-A1F4-F540-2FAE-EE49541C328D}"/>
              </a:ext>
            </a:extLst>
          </p:cNvPr>
          <p:cNvSpPr txBox="1">
            <a:spLocks/>
          </p:cNvSpPr>
          <p:nvPr/>
        </p:nvSpPr>
        <p:spPr>
          <a:xfrm>
            <a:off x="4655128" y="2584201"/>
            <a:ext cx="6483928" cy="4316329"/>
          </a:xfrm>
          <a:prstGeom prst="rect">
            <a:avLst/>
          </a:prstGeom>
        </p:spPr>
        <p:txBody>
          <a:bodyPr lIns="0" tIns="45720" rIns="216000" bIns="45720" numCol="1" spcCol="360000" anchor="t">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spcAft>
                <a:spcPts val="600"/>
              </a:spcAft>
              <a:buFont typeface="Arial" panose="020B0604020202020204" pitchFamily="34" charset="0"/>
              <a:buChar char="•"/>
            </a:pPr>
            <a:r>
              <a:rPr lang="en-US" sz="1800">
                <a:solidFill>
                  <a:schemeClr val="accent1"/>
                </a:solidFill>
                <a:latin typeface="Segoe UI"/>
                <a:cs typeface="Segoe UI"/>
              </a:rPr>
              <a:t>Verifying that any information entered into AI tools or systems is appropriate, necessary, and compliant with organizational policies and data protection standards.</a:t>
            </a:r>
          </a:p>
          <a:p>
            <a:pPr marL="285750" indent="-285750">
              <a:spcAft>
                <a:spcPts val="600"/>
              </a:spcAft>
              <a:buFont typeface="Arial" panose="020B0604020202020204" pitchFamily="34" charset="0"/>
              <a:buChar char="•"/>
            </a:pPr>
            <a:r>
              <a:rPr lang="en-US" sz="1800">
                <a:solidFill>
                  <a:schemeClr val="accent1"/>
                </a:solidFill>
                <a:latin typeface="Segoe UI"/>
                <a:cs typeface="Segoe UI"/>
              </a:rPr>
              <a:t>Checking for removal of sensitive personal details; ensuring proper consent; and confirming that only the minimum data needed for the task is shared.</a:t>
            </a:r>
          </a:p>
          <a:p>
            <a:pPr marL="285750" indent="-285750">
              <a:spcAft>
                <a:spcPts val="600"/>
              </a:spcAft>
              <a:buFont typeface="Arial" panose="020B0604020202020204" pitchFamily="34" charset="0"/>
              <a:buChar char="•"/>
            </a:pPr>
            <a:endParaRPr lang="en-US" sz="1800">
              <a:solidFill>
                <a:schemeClr val="accent1"/>
              </a:solidFill>
              <a:latin typeface="Segoe UI"/>
              <a:cs typeface="Segoe UI"/>
            </a:endParaRPr>
          </a:p>
        </p:txBody>
      </p:sp>
      <p:graphicFrame>
        <p:nvGraphicFramePr>
          <p:cNvPr id="4" name="Diagram 3">
            <a:extLst>
              <a:ext uri="{FF2B5EF4-FFF2-40B4-BE49-F238E27FC236}">
                <a16:creationId xmlns:a16="http://schemas.microsoft.com/office/drawing/2014/main" id="{EA240C3B-C6A3-3EB8-09C9-6D226D89719F}"/>
              </a:ext>
            </a:extLst>
          </p:cNvPr>
          <p:cNvGraphicFramePr/>
          <p:nvPr>
            <p:extLst>
              <p:ext uri="{D42A27DB-BD31-4B8C-83A1-F6EECF244321}">
                <p14:modId xmlns:p14="http://schemas.microsoft.com/office/powerpoint/2010/main" val="1121651107"/>
              </p:ext>
            </p:extLst>
          </p:nvPr>
        </p:nvGraphicFramePr>
        <p:xfrm>
          <a:off x="-156570" y="2541671"/>
          <a:ext cx="4685344" cy="34163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Placeholder 6">
            <a:extLst>
              <a:ext uri="{FF2B5EF4-FFF2-40B4-BE49-F238E27FC236}">
                <a16:creationId xmlns:a16="http://schemas.microsoft.com/office/drawing/2014/main" id="{F35073DD-4144-B4F7-FE2C-B921ABBBA4EA}"/>
              </a:ext>
            </a:extLst>
          </p:cNvPr>
          <p:cNvSpPr>
            <a:spLocks noGrp="1"/>
          </p:cNvSpPr>
          <p:nvPr>
            <p:ph type="body" sz="quarter" idx="10"/>
          </p:nvPr>
        </p:nvSpPr>
        <p:spPr/>
        <p:txBody>
          <a:bodyPr/>
          <a:lstStyle/>
          <a:p>
            <a:r>
              <a:rPr lang="en-US"/>
              <a:t>RESPONSIBLE DATA ENTRY</a:t>
            </a:r>
          </a:p>
          <a:p>
            <a:endParaRPr lang="en-US"/>
          </a:p>
        </p:txBody>
      </p:sp>
    </p:spTree>
    <p:extLst>
      <p:ext uri="{BB962C8B-B14F-4D97-AF65-F5344CB8AC3E}">
        <p14:creationId xmlns:p14="http://schemas.microsoft.com/office/powerpoint/2010/main" val="32216836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37DA3-610C-E37E-7AD5-642879FDAC54}"/>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1AB8C294-BA0E-F460-11DC-94007C447064}"/>
              </a:ext>
            </a:extLst>
          </p:cNvPr>
          <p:cNvSpPr txBox="1">
            <a:spLocks/>
          </p:cNvSpPr>
          <p:nvPr/>
        </p:nvSpPr>
        <p:spPr>
          <a:xfrm>
            <a:off x="625258" y="681036"/>
            <a:ext cx="6903302" cy="4550131"/>
          </a:xfrm>
          <a:prstGeom prst="rect">
            <a:avLst/>
          </a:prstGeom>
        </p:spPr>
        <p:txBody>
          <a:bodyPr lIns="0" tIns="0" bIns="91440" anchor="t" anchorCtr="0">
            <a:normAutofit fontScale="92500" lnSpcReduction="10000"/>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6500" b="1" i="0" u="none" strike="noStrike" kern="1200" cap="none" spc="0" normalizeH="0" baseline="0" noProof="0">
                <a:ln>
                  <a:noFill/>
                </a:ln>
                <a:solidFill>
                  <a:srgbClr val="007B9A"/>
                </a:solidFill>
                <a:effectLst/>
                <a:uLnTx/>
                <a:uFillTx/>
                <a:latin typeface="Segoe UI Black" panose="020B0502040204020203" pitchFamily="34" charset="0"/>
                <a:ea typeface="+mj-ea"/>
                <a:cs typeface="Segoe UI Black" panose="020B0502040204020203" pitchFamily="34" charset="0"/>
              </a:rPr>
              <a:t>4.</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800" b="1" i="0" u="none" strike="noStrike" kern="1200" cap="none" spc="0" normalizeH="0" baseline="0" noProof="0">
                <a:ln>
                  <a:noFill/>
                </a:ln>
                <a:solidFill>
                  <a:srgbClr val="007B9A"/>
                </a:solidFill>
                <a:effectLst/>
                <a:uLnTx/>
                <a:uFillTx/>
                <a:latin typeface="Segoe UI Black" panose="020B0502040204020203" pitchFamily="34" charset="0"/>
                <a:ea typeface="+mj-ea"/>
                <a:cs typeface="Segoe UI Black" panose="020B0502040204020203" pitchFamily="34" charset="0"/>
              </a:rPr>
              <a:t>SUSTAINABLE &amp; TRUST-BUILDING DIGITAL GOVERNANCE PRACTICES</a:t>
            </a:r>
          </a:p>
        </p:txBody>
      </p:sp>
      <p:sp>
        <p:nvSpPr>
          <p:cNvPr id="2" name="Round Same Side Corner Rectangle 5">
            <a:extLst>
              <a:ext uri="{FF2B5EF4-FFF2-40B4-BE49-F238E27FC236}">
                <a16:creationId xmlns:a16="http://schemas.microsoft.com/office/drawing/2014/main" id="{64D3B638-7180-B8BA-B24D-F997135D68B6}"/>
              </a:ext>
            </a:extLst>
          </p:cNvPr>
          <p:cNvSpPr/>
          <p:nvPr/>
        </p:nvSpPr>
        <p:spPr>
          <a:xfrm rot="16200000">
            <a:off x="7551749" y="1235457"/>
            <a:ext cx="4263026" cy="5017477"/>
          </a:xfrm>
          <a:prstGeom prst="round2SameRect">
            <a:avLst>
              <a:gd name="adj1" fmla="val 10464"/>
              <a:gd name="adj2" fmla="val 0"/>
            </a:avLst>
          </a:prstGeom>
          <a:solidFill>
            <a:srgbClr val="007B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0FC68D1D-A70F-3F0F-BDFA-1C193796F6A0}"/>
              </a:ext>
            </a:extLst>
          </p:cNvPr>
          <p:cNvSpPr txBox="1"/>
          <p:nvPr/>
        </p:nvSpPr>
        <p:spPr>
          <a:xfrm>
            <a:off x="7528560" y="1817526"/>
            <a:ext cx="3882653" cy="4770537"/>
          </a:xfrm>
          <a:prstGeom prst="rect">
            <a:avLst/>
          </a:prstGeom>
          <a:noFill/>
        </p:spPr>
        <p:txBody>
          <a:bodyPr wrap="square" lIns="228600" rIns="2286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Segoe UI Black" panose="020B0502040204020203" pitchFamily="34" charset="0"/>
              <a:ea typeface="+mn-ea"/>
              <a:cs typeface="Segoe UI Black" panose="020B0502040204020203"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Segoe UI Black" panose="020B0502040204020203" pitchFamily="34" charset="0"/>
                <a:ea typeface="+mn-ea"/>
                <a:cs typeface="Segoe UI Black" panose="020B0502040204020203" pitchFamily="34" charset="0"/>
              </a:rPr>
              <a:t>Topic Outline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Ethical Foundations of AI &amp; Data Governance</a:t>
            </a: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Governance Structures &amp; Organizational Accountability</a:t>
            </a: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Protection of Community Data </a:t>
            </a: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Sustainable and Trust-Building Digital Governance Practices </a:t>
            </a: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a:p>
            <a:pPr marL="342900" marR="0" lvl="0" indent="-342900" algn="l" defTabSz="914400" rtl="0" eaLnBrk="1" fontAlgn="auto" latinLnBrk="0" hangingPunct="1">
              <a:lnSpc>
                <a:spcPct val="100000"/>
              </a:lnSpc>
              <a:spcBef>
                <a:spcPts val="1200"/>
              </a:spcBef>
              <a:spcAft>
                <a:spcPts val="0"/>
              </a:spcAft>
              <a:buClrTx/>
              <a:buSzTx/>
              <a:buFont typeface="+mj-lt"/>
              <a:buAutoNum type="arabicPeriod"/>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p:txBody>
      </p:sp>
      <p:sp>
        <p:nvSpPr>
          <p:cNvPr id="9" name="Rounded Rectangle 8">
            <a:extLst>
              <a:ext uri="{FF2B5EF4-FFF2-40B4-BE49-F238E27FC236}">
                <a16:creationId xmlns:a16="http://schemas.microsoft.com/office/drawing/2014/main" id="{FFDC8014-CB0C-6AC8-72D1-CC2DE4844541}"/>
              </a:ext>
            </a:extLst>
          </p:cNvPr>
          <p:cNvSpPr/>
          <p:nvPr/>
        </p:nvSpPr>
        <p:spPr>
          <a:xfrm>
            <a:off x="7528560" y="4598076"/>
            <a:ext cx="3882653" cy="760307"/>
          </a:xfrm>
          <a:prstGeom prst="roundRect">
            <a:avLst/>
          </a:prstGeom>
          <a:solidFill>
            <a:schemeClr val="bg1">
              <a:alpha val="15000"/>
            </a:schemeClr>
          </a:solid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52429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F18F28D-2A91-6AA5-5B43-F2E5CF45FA44}"/>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1843A28C-9DA2-6644-6AD8-930B121975A2}"/>
              </a:ext>
            </a:extLst>
          </p:cNvPr>
          <p:cNvSpPr txBox="1">
            <a:spLocks/>
          </p:cNvSpPr>
          <p:nvPr/>
        </p:nvSpPr>
        <p:spPr>
          <a:xfrm>
            <a:off x="492124" y="1803934"/>
            <a:ext cx="8214463" cy="4351338"/>
          </a:xfrm>
          <a:prstGeom prst="rect">
            <a:avLst/>
          </a:prstGeom>
        </p:spPr>
        <p:txBody>
          <a:bodyPr lIns="0" rIns="228600">
            <a:norm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a:solidFill>
                  <a:srgbClr val="01344B"/>
                </a:solidFill>
                <a:ea typeface="+mn-lt"/>
                <a:cs typeface="+mn-lt"/>
              </a:rPr>
              <a:t>Which statement best reflects why data and AI governance must be continuous rather than a one-off effort? </a:t>
            </a:r>
          </a:p>
          <a:p>
            <a:r>
              <a:rPr lang="en-US" sz="1800">
                <a:solidFill>
                  <a:srgbClr val="01344B"/>
                </a:solidFill>
                <a:ea typeface="+mn-lt"/>
                <a:cs typeface="+mn-lt"/>
              </a:rPr>
              <a:t>A. Because AI systems require frequent retraining </a:t>
            </a:r>
            <a:br>
              <a:rPr lang="en-US" sz="1800">
                <a:solidFill>
                  <a:srgbClr val="01344B"/>
                </a:solidFill>
                <a:ea typeface="+mn-lt"/>
                <a:cs typeface="+mn-lt"/>
              </a:rPr>
            </a:br>
            <a:r>
              <a:rPr lang="en-US" sz="1800">
                <a:solidFill>
                  <a:srgbClr val="01344B"/>
                </a:solidFill>
                <a:ea typeface="+mn-lt"/>
                <a:cs typeface="+mn-lt"/>
              </a:rPr>
              <a:t>to maintain computational speed. </a:t>
            </a:r>
          </a:p>
          <a:p>
            <a:r>
              <a:rPr lang="en-US" sz="1800">
                <a:solidFill>
                  <a:srgbClr val="01344B"/>
                </a:solidFill>
                <a:ea typeface="+mn-lt"/>
                <a:cs typeface="+mn-lt"/>
              </a:rPr>
              <a:t>B. Because tools, risks, regulations, and data conditions evolve, requiring ongoing oversight and updated governance practices. </a:t>
            </a:r>
          </a:p>
          <a:p>
            <a:r>
              <a:rPr lang="en-US" sz="1800">
                <a:solidFill>
                  <a:srgbClr val="01344B"/>
                </a:solidFill>
                <a:ea typeface="+mn-lt"/>
                <a:cs typeface="+mn-lt"/>
              </a:rPr>
              <a:t>C. Because donors typically request quarterly governance reports. </a:t>
            </a:r>
          </a:p>
          <a:p>
            <a:r>
              <a:rPr lang="en-US" sz="1800">
                <a:solidFill>
                  <a:srgbClr val="01344B"/>
                </a:solidFill>
                <a:ea typeface="+mn-lt"/>
                <a:cs typeface="+mn-lt"/>
              </a:rPr>
              <a:t>D. Because once AI is deployed, only technical teams can make adjustments. </a:t>
            </a:r>
          </a:p>
        </p:txBody>
      </p:sp>
      <p:sp>
        <p:nvSpPr>
          <p:cNvPr id="5" name="Round Same Side Corner Rectangle 3">
            <a:extLst>
              <a:ext uri="{FF2B5EF4-FFF2-40B4-BE49-F238E27FC236}">
                <a16:creationId xmlns:a16="http://schemas.microsoft.com/office/drawing/2014/main" id="{A5AE9BF5-2A68-9B9D-03BB-E60A2B8AE4E7}"/>
              </a:ext>
            </a:extLst>
          </p:cNvPr>
          <p:cNvSpPr/>
          <p:nvPr/>
        </p:nvSpPr>
        <p:spPr>
          <a:xfrm rot="16200000">
            <a:off x="8880571" y="2863740"/>
            <a:ext cx="3137446" cy="3485412"/>
          </a:xfrm>
          <a:prstGeom prst="round2SameRect">
            <a:avLst/>
          </a:prstGeom>
          <a:solidFill>
            <a:srgbClr val="B2D7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Semilight"/>
              <a:ea typeface="+mn-ea"/>
              <a:cs typeface="+mn-cs"/>
            </a:endParaRPr>
          </a:p>
        </p:txBody>
      </p:sp>
      <p:sp>
        <p:nvSpPr>
          <p:cNvPr id="6" name="TextBox 5">
            <a:extLst>
              <a:ext uri="{FF2B5EF4-FFF2-40B4-BE49-F238E27FC236}">
                <a16:creationId xmlns:a16="http://schemas.microsoft.com/office/drawing/2014/main" id="{7774FCF6-D125-4C07-6A94-E96718A54517}"/>
              </a:ext>
            </a:extLst>
          </p:cNvPr>
          <p:cNvSpPr txBox="1"/>
          <p:nvPr/>
        </p:nvSpPr>
        <p:spPr>
          <a:xfrm>
            <a:off x="8706588" y="3516886"/>
            <a:ext cx="3485411" cy="1200329"/>
          </a:xfrm>
          <a:prstGeom prst="rect">
            <a:avLst/>
          </a:prstGeom>
          <a:noFill/>
        </p:spPr>
        <p:txBody>
          <a:bodyPr wrap="square" lIns="228600" rIns="22860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1344B"/>
                </a:solidFill>
                <a:effectLst/>
                <a:uLnTx/>
                <a:uFillTx/>
                <a:latin typeface="Segoe UI Black" panose="020B0502040204020203" pitchFamily="34" charset="0"/>
                <a:ea typeface="+mn-ea"/>
                <a:cs typeface="Segoe UI Black" panose="020B0502040204020203" pitchFamily="34" charset="0"/>
              </a:rPr>
              <a:t>CORRECT ANSWER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1344B"/>
              </a:solidFill>
              <a:effectLst/>
              <a:uLnTx/>
              <a:uFillTx/>
              <a:latin typeface="Segoe UI" panose="020B0502040204020203"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a:solidFill>
                  <a:srgbClr val="01344B"/>
                </a:solidFill>
                <a:latin typeface="Segoe UI" panose="020B0502040204020203" pitchFamily="34" charset="0"/>
              </a:rPr>
              <a:t>B</a:t>
            </a:r>
            <a:endParaRPr kumimoji="0" lang="en-US" sz="2400" b="0" i="0" u="none" strike="noStrike" kern="1200" cap="none" spc="0" normalizeH="0" baseline="0" noProof="0">
              <a:ln>
                <a:noFill/>
              </a:ln>
              <a:solidFill>
                <a:srgbClr val="01344B"/>
              </a:solidFill>
              <a:effectLst/>
              <a:uLnTx/>
              <a:uFillTx/>
              <a:latin typeface="Segoe UI" panose="020B0502040204020203" pitchFamily="34" charset="0"/>
              <a:ea typeface="+mn-ea"/>
              <a:cs typeface="+mn-cs"/>
            </a:endParaRPr>
          </a:p>
        </p:txBody>
      </p:sp>
      <p:sp>
        <p:nvSpPr>
          <p:cNvPr id="8" name="Text Placeholder 7">
            <a:extLst>
              <a:ext uri="{FF2B5EF4-FFF2-40B4-BE49-F238E27FC236}">
                <a16:creationId xmlns:a16="http://schemas.microsoft.com/office/drawing/2014/main" id="{57414C01-7619-A21C-3A21-B25802D228D9}"/>
              </a:ext>
            </a:extLst>
          </p:cNvPr>
          <p:cNvSpPr>
            <a:spLocks noGrp="1"/>
          </p:cNvSpPr>
          <p:nvPr>
            <p:ph type="body" sz="quarter" idx="10"/>
          </p:nvPr>
        </p:nvSpPr>
        <p:spPr/>
        <p:txBody>
          <a:bodyPr vert="horz" lIns="0" tIns="45720" rIns="228600" bIns="45720" rtlCol="0" anchor="t">
            <a:noAutofit/>
          </a:bodyPr>
          <a:lstStyle/>
          <a:p>
            <a:r>
              <a:rPr lang="en-US">
                <a:cs typeface="Segoe UI Black" panose="020B0502040204020203" pitchFamily="34" charset="0"/>
              </a:rPr>
              <a:t>BEFORE WE GET STARTED</a:t>
            </a:r>
            <a:endParaRPr lang="en-US">
              <a:latin typeface="Segoe UI Black" panose="020B0502040204020203" pitchFamily="34" charset="0"/>
              <a:cs typeface="Segoe UI Black" panose="020B0502040204020203" pitchFamily="34" charset="0"/>
            </a:endParaRPr>
          </a:p>
        </p:txBody>
      </p:sp>
    </p:spTree>
    <p:extLst>
      <p:ext uri="{BB962C8B-B14F-4D97-AF65-F5344CB8AC3E}">
        <p14:creationId xmlns:p14="http://schemas.microsoft.com/office/powerpoint/2010/main" val="25640715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B64FC8B-5175-4A3E-4605-BF287B76FA82}"/>
            </a:ext>
          </a:extLst>
        </p:cNvPr>
        <p:cNvGrpSpPr/>
        <p:nvPr/>
      </p:nvGrpSpPr>
      <p:grpSpPr>
        <a:xfrm>
          <a:off x="0" y="0"/>
          <a:ext cx="0" cy="0"/>
          <a:chOff x="0" y="0"/>
          <a:chExt cx="0" cy="0"/>
        </a:xfrm>
      </p:grpSpPr>
      <p:sp>
        <p:nvSpPr>
          <p:cNvPr id="3" name="Document 2">
            <a:extLst>
              <a:ext uri="{FF2B5EF4-FFF2-40B4-BE49-F238E27FC236}">
                <a16:creationId xmlns:a16="http://schemas.microsoft.com/office/drawing/2014/main" id="{E5BD08A3-523B-C172-0EE0-F239DCDC04CE}"/>
              </a:ext>
            </a:extLst>
          </p:cNvPr>
          <p:cNvSpPr/>
          <p:nvPr/>
        </p:nvSpPr>
        <p:spPr>
          <a:xfrm rot="10800000" flipH="1">
            <a:off x="0" y="4517136"/>
            <a:ext cx="12192000" cy="2340864"/>
          </a:xfrm>
          <a:prstGeom prst="flowChartDocumen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DDEDA12A-0108-15B1-2371-6C7D251370EF}"/>
              </a:ext>
            </a:extLst>
          </p:cNvPr>
          <p:cNvPicPr>
            <a:picLocks noChangeAspect="1"/>
          </p:cNvPicPr>
          <p:nvPr/>
        </p:nvPicPr>
        <p:blipFill rotWithShape="1">
          <a:blip r:embed="rId3"/>
          <a:srcRect t="33722" r="11226"/>
          <a:stretch/>
        </p:blipFill>
        <p:spPr>
          <a:xfrm>
            <a:off x="0" y="3816338"/>
            <a:ext cx="7500586" cy="3041661"/>
          </a:xfrm>
          <a:prstGeom prst="rect">
            <a:avLst/>
          </a:prstGeom>
        </p:spPr>
      </p:pic>
      <p:sp>
        <p:nvSpPr>
          <p:cNvPr id="5" name="Content Placeholder 2">
            <a:extLst>
              <a:ext uri="{FF2B5EF4-FFF2-40B4-BE49-F238E27FC236}">
                <a16:creationId xmlns:a16="http://schemas.microsoft.com/office/drawing/2014/main" id="{B540A7B9-C341-C718-7D52-8070CBC28F5C}"/>
              </a:ext>
            </a:extLst>
          </p:cNvPr>
          <p:cNvSpPr txBox="1">
            <a:spLocks/>
          </p:cNvSpPr>
          <p:nvPr/>
        </p:nvSpPr>
        <p:spPr>
          <a:xfrm>
            <a:off x="8135657" y="2581030"/>
            <a:ext cx="3252214" cy="4294122"/>
          </a:xfrm>
          <a:prstGeom prst="round2SameRect">
            <a:avLst/>
          </a:prstGeom>
          <a:solidFill>
            <a:schemeClr val="bg2"/>
          </a:solidFill>
        </p:spPr>
        <p:txBody>
          <a:bodyPr lIns="72000" tIns="45720" rIns="72000" bIns="45720" anchor="ctr" anchorCtr="0">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600"/>
              </a:spcBef>
            </a:pPr>
            <a:r>
              <a:rPr lang="en-US" sz="1800">
                <a:solidFill>
                  <a:srgbClr val="01344B"/>
                </a:solidFill>
                <a:latin typeface="Segoe UI"/>
                <a:cs typeface="Segoe UI"/>
              </a:rPr>
              <a:t>As AI systems evolve, so must the policies, oversight processes, and team capabilities that support them.</a:t>
            </a:r>
            <a:endParaRPr lang="en-US" sz="1800">
              <a:solidFill>
                <a:srgbClr val="01344B"/>
              </a:solidFill>
            </a:endParaRPr>
          </a:p>
        </p:txBody>
      </p:sp>
      <p:sp>
        <p:nvSpPr>
          <p:cNvPr id="8" name="Content Placeholder 2">
            <a:extLst>
              <a:ext uri="{FF2B5EF4-FFF2-40B4-BE49-F238E27FC236}">
                <a16:creationId xmlns:a16="http://schemas.microsoft.com/office/drawing/2014/main" id="{8317BF56-6C87-DFF6-372B-0EE93B827871}"/>
              </a:ext>
            </a:extLst>
          </p:cNvPr>
          <p:cNvSpPr txBox="1">
            <a:spLocks/>
          </p:cNvSpPr>
          <p:nvPr/>
        </p:nvSpPr>
        <p:spPr>
          <a:xfrm>
            <a:off x="4536517" y="2563878"/>
            <a:ext cx="3252214" cy="4294122"/>
          </a:xfrm>
          <a:prstGeom prst="round2SameRect">
            <a:avLst/>
          </a:prstGeom>
          <a:solidFill>
            <a:schemeClr val="bg2"/>
          </a:solidFill>
        </p:spPr>
        <p:txBody>
          <a:bodyPr lIns="72000" tIns="45720" rIns="72000" bIns="45720" anchor="ctr" anchorCtr="0">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US" sz="1800">
                <a:solidFill>
                  <a:srgbClr val="01344B"/>
                </a:solidFill>
                <a:latin typeface="Segoe UI"/>
                <a:cs typeface="Segoe UI"/>
              </a:rPr>
              <a:t>Data governance is not a project, it is an ongoing organizational commitment that adapts to new technologies, risks, and regulations.</a:t>
            </a:r>
          </a:p>
        </p:txBody>
      </p:sp>
      <p:sp>
        <p:nvSpPr>
          <p:cNvPr id="6" name="Text Placeholder 5">
            <a:extLst>
              <a:ext uri="{FF2B5EF4-FFF2-40B4-BE49-F238E27FC236}">
                <a16:creationId xmlns:a16="http://schemas.microsoft.com/office/drawing/2014/main" id="{D0CB70EB-B19E-BB17-C833-8BAD20E0E067}"/>
              </a:ext>
            </a:extLst>
          </p:cNvPr>
          <p:cNvSpPr>
            <a:spLocks noGrp="1"/>
          </p:cNvSpPr>
          <p:nvPr>
            <p:ph type="body" sz="quarter" idx="10"/>
          </p:nvPr>
        </p:nvSpPr>
        <p:spPr>
          <a:xfrm>
            <a:off x="492125" y="487897"/>
            <a:ext cx="8394700" cy="1316037"/>
          </a:xfrm>
        </p:spPr>
        <p:txBody>
          <a:bodyPr/>
          <a:lstStyle/>
          <a:p>
            <a:r>
              <a:rPr lang="en-US"/>
              <a:t>WHY GOVERNANCE MUST BE CONTINUOUS, NOT ONE-OFF</a:t>
            </a:r>
          </a:p>
        </p:txBody>
      </p:sp>
    </p:spTree>
    <p:extLst>
      <p:ext uri="{BB962C8B-B14F-4D97-AF65-F5344CB8AC3E}">
        <p14:creationId xmlns:p14="http://schemas.microsoft.com/office/powerpoint/2010/main" val="37216746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506CC4A-E40B-B32A-931E-9303234147C9}"/>
            </a:ext>
          </a:extLst>
        </p:cNvPr>
        <p:cNvGrpSpPr/>
        <p:nvPr/>
      </p:nvGrpSpPr>
      <p:grpSpPr>
        <a:xfrm>
          <a:off x="0" y="0"/>
          <a:ext cx="0" cy="0"/>
          <a:chOff x="0" y="0"/>
          <a:chExt cx="0" cy="0"/>
        </a:xfrm>
      </p:grpSpPr>
      <p:sp>
        <p:nvSpPr>
          <p:cNvPr id="10" name="Document 9">
            <a:extLst>
              <a:ext uri="{FF2B5EF4-FFF2-40B4-BE49-F238E27FC236}">
                <a16:creationId xmlns:a16="http://schemas.microsoft.com/office/drawing/2014/main" id="{38803D81-CC81-F720-E91F-A276F1B4C0CF}"/>
              </a:ext>
            </a:extLst>
          </p:cNvPr>
          <p:cNvSpPr/>
          <p:nvPr/>
        </p:nvSpPr>
        <p:spPr>
          <a:xfrm rot="16200000" flipH="1">
            <a:off x="4219854" y="1352230"/>
            <a:ext cx="4858717" cy="6152825"/>
          </a:xfrm>
          <a:prstGeom prst="flowChartDocumen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4FBC899B-5EFD-188E-75D3-7E4AA089B335}"/>
              </a:ext>
            </a:extLst>
          </p:cNvPr>
          <p:cNvSpPr txBox="1">
            <a:spLocks/>
          </p:cNvSpPr>
          <p:nvPr/>
        </p:nvSpPr>
        <p:spPr>
          <a:xfrm>
            <a:off x="4025958" y="2744053"/>
            <a:ext cx="3168000" cy="4113947"/>
          </a:xfrm>
          <a:prstGeom prst="round2SameRect">
            <a:avLst/>
          </a:prstGeom>
          <a:solidFill>
            <a:schemeClr val="bg2"/>
          </a:solidFill>
        </p:spPr>
        <p:txBody>
          <a:bodyPr lIns="72000" tIns="45720" rIns="0" bIns="45720" anchor="t" anchorCtr="0">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10000"/>
              </a:lnSpc>
              <a:spcBef>
                <a:spcPts val="1000"/>
              </a:spcBef>
              <a:spcAft>
                <a:spcPts val="1600"/>
              </a:spcAft>
              <a:buClrTx/>
              <a:buSzTx/>
              <a:tabLst/>
              <a:defRPr/>
            </a:pPr>
            <a:r>
              <a:rPr kumimoji="0" lang="en-US" sz="1800" b="1" i="0" u="none" strike="noStrike" kern="1200" cap="none" spc="0" normalizeH="0" baseline="0" noProof="0">
                <a:ln>
                  <a:noFill/>
                </a:ln>
                <a:solidFill>
                  <a:srgbClr val="01344B"/>
                </a:solidFill>
                <a:effectLst/>
                <a:uLnTx/>
                <a:uFill>
                  <a:solidFill>
                    <a:srgbClr val="FF6D2D"/>
                  </a:solidFill>
                </a:uFill>
                <a:latin typeface="Segoe UI"/>
                <a:ea typeface="+mn-ea"/>
                <a:cs typeface="Segoe UI"/>
              </a:rPr>
              <a:t>Clear, Living Dara Strategy</a:t>
            </a:r>
            <a:endParaRPr lang="en-US" sz="1800" b="1">
              <a:solidFill>
                <a:srgbClr val="01344B"/>
              </a:solidFill>
              <a:uFill>
                <a:solidFill>
                  <a:srgbClr val="FF6D2D"/>
                </a:solidFill>
              </a:uFill>
            </a:endParaRPr>
          </a:p>
          <a:p>
            <a:pPr marL="342900" marR="0" lvl="0" indent="-342900" algn="l" defTabSz="914400" rtl="0" eaLnBrk="1" fontAlgn="auto" latinLnBrk="0" hangingPunct="1">
              <a:lnSpc>
                <a:spcPct val="11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1344B"/>
                </a:solidFill>
                <a:effectLst/>
                <a:uLnTx/>
                <a:uFill>
                  <a:solidFill>
                    <a:srgbClr val="FF6D2D"/>
                  </a:solidFill>
                </a:uFill>
                <a:latin typeface="Segoe UI"/>
                <a:ea typeface="+mn-ea"/>
                <a:cs typeface="Segoe UI"/>
              </a:rPr>
              <a:t>Defines organizational data priorities</a:t>
            </a:r>
            <a:endParaRPr lang="en-US" sz="1800" b="0" i="0" u="none" strike="noStrike" kern="1200" cap="none" spc="0" normalizeH="0" baseline="0" noProof="0">
              <a:ln>
                <a:noFill/>
              </a:ln>
              <a:solidFill>
                <a:srgbClr val="01344B"/>
              </a:solidFill>
              <a:effectLst/>
              <a:uLnTx/>
              <a:uFill>
                <a:solidFill>
                  <a:srgbClr val="FF6D2D"/>
                </a:solidFill>
              </a:uFill>
              <a:latin typeface="Segoe UI"/>
              <a:cs typeface="Segoe UI"/>
            </a:endParaRPr>
          </a:p>
          <a:p>
            <a:pPr marL="342900" marR="0" lvl="0" indent="-342900" algn="l" defTabSz="914400" rtl="0" eaLnBrk="1" fontAlgn="auto" latinLnBrk="0" hangingPunct="1">
              <a:lnSpc>
                <a:spcPct val="11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1344B"/>
                </a:solidFill>
                <a:effectLst/>
                <a:uLnTx/>
                <a:uFill>
                  <a:solidFill>
                    <a:srgbClr val="FF6D2D"/>
                  </a:solidFill>
                </a:uFill>
                <a:latin typeface="Segoe UI"/>
                <a:ea typeface="+mn-ea"/>
                <a:cs typeface="Segoe UI"/>
              </a:rPr>
              <a:t>Establishes KPIs for data governance</a:t>
            </a:r>
            <a:endParaRPr lang="en-US" sz="1800" b="0" i="0" u="none" strike="noStrike" kern="1200" cap="none" spc="0" normalizeH="0" baseline="0" noProof="0">
              <a:ln>
                <a:noFill/>
              </a:ln>
              <a:solidFill>
                <a:srgbClr val="01344B"/>
              </a:solidFill>
              <a:effectLst/>
              <a:uLnTx/>
              <a:uFill>
                <a:solidFill>
                  <a:srgbClr val="FF6D2D"/>
                </a:solidFill>
              </a:uFill>
              <a:latin typeface="Segoe UI"/>
              <a:cs typeface="Segoe UI"/>
            </a:endParaRPr>
          </a:p>
          <a:p>
            <a:pPr marL="342900" marR="0" lvl="0" indent="-342900" algn="l" defTabSz="914400" rtl="0" eaLnBrk="1" fontAlgn="auto" latinLnBrk="0" hangingPunct="1">
              <a:lnSpc>
                <a:spcPct val="11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1344B"/>
                </a:solidFill>
                <a:effectLst/>
                <a:uLnTx/>
                <a:uFill>
                  <a:solidFill>
                    <a:srgbClr val="FF6D2D"/>
                  </a:solidFill>
                </a:uFill>
                <a:latin typeface="Segoe UI"/>
                <a:ea typeface="+mn-ea"/>
                <a:cs typeface="Segoe UI"/>
              </a:rPr>
              <a:t>Plans for future data needs (2–5 years</a:t>
            </a:r>
            <a:r>
              <a:rPr lang="en-US" sz="1800">
                <a:solidFill>
                  <a:srgbClr val="01344B"/>
                </a:solidFill>
                <a:uFill>
                  <a:solidFill>
                    <a:srgbClr val="FF6D2D"/>
                  </a:solidFill>
                </a:uFill>
                <a:latin typeface="Segoe UI"/>
                <a:cs typeface="Segoe UI"/>
              </a:rPr>
              <a:t>)</a:t>
            </a:r>
            <a:endParaRPr kumimoji="0" lang="en-US" sz="1800" b="0" i="0" u="none" strike="noStrike" kern="1200" cap="none" spc="0" normalizeH="0" baseline="0" noProof="0">
              <a:ln>
                <a:noFill/>
              </a:ln>
              <a:solidFill>
                <a:srgbClr val="01344B"/>
              </a:solidFill>
              <a:effectLst/>
              <a:uLnTx/>
              <a:uFill>
                <a:solidFill>
                  <a:srgbClr val="FF6D2D"/>
                </a:solidFill>
              </a:uFill>
              <a:latin typeface="Segoe UI"/>
              <a:ea typeface="+mn-ea"/>
              <a:cs typeface="Segoe UI"/>
            </a:endParaRPr>
          </a:p>
          <a:p>
            <a:pPr marL="342900" marR="0" lvl="0" indent="-342900" algn="l" defTabSz="914400" rtl="0" eaLnBrk="1" fontAlgn="auto" latinLnBrk="0" hangingPunct="1">
              <a:lnSpc>
                <a:spcPct val="11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1344B"/>
                </a:solidFill>
                <a:effectLst/>
                <a:uLnTx/>
                <a:uFill>
                  <a:solidFill>
                    <a:srgbClr val="FF6D2D"/>
                  </a:solidFill>
                </a:uFill>
                <a:latin typeface="Segoe UI"/>
                <a:ea typeface="+mn-ea"/>
                <a:cs typeface="Segoe UI"/>
              </a:rPr>
              <a:t>Aligns AI use with data maturity</a:t>
            </a:r>
            <a:endParaRPr lang="en-US" sz="1800" b="0" i="0" u="none" strike="noStrike" kern="1200" cap="none" spc="0" normalizeH="0" baseline="0" noProof="0">
              <a:ln>
                <a:noFill/>
              </a:ln>
              <a:solidFill>
                <a:srgbClr val="01344B"/>
              </a:solidFill>
              <a:effectLst/>
              <a:uLnTx/>
              <a:uFill>
                <a:solidFill>
                  <a:srgbClr val="FF6D2D"/>
                </a:solidFill>
              </a:uFill>
              <a:latin typeface="Segoe UI"/>
              <a:cs typeface="Segoe UI"/>
            </a:endParaRPr>
          </a:p>
          <a:p>
            <a:pPr marR="0" lvl="0" algn="l" defTabSz="914400" rtl="0" eaLnBrk="1" fontAlgn="auto" latinLnBrk="0" hangingPunct="1">
              <a:lnSpc>
                <a:spcPct val="110000"/>
              </a:lnSpc>
              <a:spcBef>
                <a:spcPts val="1000"/>
              </a:spcBef>
              <a:spcAft>
                <a:spcPts val="1600"/>
              </a:spcAft>
              <a:buClrTx/>
              <a:buSzTx/>
              <a:tabLst/>
              <a:defRPr/>
            </a:pPr>
            <a:endParaRPr lang="en-US" sz="1800">
              <a:solidFill>
                <a:srgbClr val="01344B"/>
              </a:solidFill>
              <a:uFill>
                <a:solidFill>
                  <a:srgbClr val="FF6D2D"/>
                </a:solidFill>
              </a:uFill>
              <a:latin typeface="Segoe UI"/>
              <a:cs typeface="Segoe UI"/>
            </a:endParaRPr>
          </a:p>
          <a:p>
            <a:pPr marR="0" lvl="0" algn="l" defTabSz="914400" rtl="0" eaLnBrk="1" fontAlgn="auto" latinLnBrk="0" hangingPunct="1">
              <a:lnSpc>
                <a:spcPct val="110000"/>
              </a:lnSpc>
              <a:spcBef>
                <a:spcPts val="1000"/>
              </a:spcBef>
              <a:spcAft>
                <a:spcPts val="1600"/>
              </a:spcAft>
              <a:buClrTx/>
              <a:buSzTx/>
              <a:tabLst/>
              <a:defRPr/>
            </a:pPr>
            <a:endParaRPr kumimoji="0" lang="en-US" sz="1800" b="0" i="0" u="none" strike="noStrike" kern="1200" cap="none" spc="0" normalizeH="0" baseline="0" noProof="0">
              <a:ln>
                <a:noFill/>
              </a:ln>
              <a:solidFill>
                <a:srgbClr val="01344B"/>
              </a:solidFill>
              <a:effectLst/>
              <a:uLnTx/>
              <a:uFillTx/>
              <a:latin typeface="Segoe UI"/>
              <a:ea typeface="+mn-ea"/>
              <a:cs typeface="Segoe UI"/>
            </a:endParaRPr>
          </a:p>
        </p:txBody>
      </p:sp>
      <p:sp>
        <p:nvSpPr>
          <p:cNvPr id="6" name="Content Placeholder 2">
            <a:extLst>
              <a:ext uri="{FF2B5EF4-FFF2-40B4-BE49-F238E27FC236}">
                <a16:creationId xmlns:a16="http://schemas.microsoft.com/office/drawing/2014/main" id="{56578302-21C5-ECBD-25AC-97DE218DD5C0}"/>
              </a:ext>
            </a:extLst>
          </p:cNvPr>
          <p:cNvSpPr txBox="1">
            <a:spLocks/>
          </p:cNvSpPr>
          <p:nvPr/>
        </p:nvSpPr>
        <p:spPr>
          <a:xfrm>
            <a:off x="7559792" y="2736254"/>
            <a:ext cx="3168000" cy="4113947"/>
          </a:xfrm>
          <a:prstGeom prst="round2SameRect">
            <a:avLst/>
          </a:prstGeom>
          <a:solidFill>
            <a:schemeClr val="bg2"/>
          </a:solidFill>
        </p:spPr>
        <p:txBody>
          <a:bodyPr lIns="72000" tIns="45720" rIns="0" bIns="45720" anchor="t" anchorCtr="0">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10000"/>
              </a:lnSpc>
              <a:spcBef>
                <a:spcPts val="1000"/>
              </a:spcBef>
              <a:spcAft>
                <a:spcPts val="1600"/>
              </a:spcAft>
              <a:buClrTx/>
              <a:buSzTx/>
              <a:tabLst/>
              <a:defRPr/>
            </a:pPr>
            <a:r>
              <a:rPr kumimoji="0" lang="en-US" sz="1800" b="1" i="0" u="none" strike="noStrike" kern="1200" cap="none" spc="0" normalizeH="0" baseline="0" noProof="0">
                <a:ln>
                  <a:noFill/>
                </a:ln>
                <a:solidFill>
                  <a:srgbClr val="01344B"/>
                </a:solidFill>
                <a:effectLst/>
                <a:uLnTx/>
                <a:uFill>
                  <a:solidFill>
                    <a:srgbClr val="FF6D2D"/>
                  </a:solidFill>
                </a:uFill>
                <a:latin typeface="Segoe UI"/>
                <a:ea typeface="+mn-ea"/>
                <a:cs typeface="Segoe UI"/>
              </a:rPr>
              <a:t>Stakeholder Communication &amp; Transparency</a:t>
            </a:r>
            <a:endParaRPr lang="en-US" sz="1800" b="1">
              <a:solidFill>
                <a:srgbClr val="01344B"/>
              </a:solidFill>
              <a:uFill>
                <a:solidFill>
                  <a:srgbClr val="FF6D2D"/>
                </a:solidFill>
              </a:uFill>
            </a:endParaRPr>
          </a:p>
          <a:p>
            <a:pPr marL="342900" marR="0" lvl="0" indent="-342900" algn="l" defTabSz="914400" rtl="0" eaLnBrk="1" fontAlgn="auto" latinLnBrk="0" hangingPunct="1">
              <a:lnSpc>
                <a:spcPct val="11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1344B"/>
                </a:solidFill>
                <a:effectLst/>
                <a:uLnTx/>
                <a:uFill>
                  <a:solidFill>
                    <a:srgbClr val="FF6D2D"/>
                  </a:solidFill>
                </a:uFill>
                <a:latin typeface="Segoe UI"/>
                <a:ea typeface="+mn-ea"/>
                <a:cs typeface="Segoe UI"/>
              </a:rPr>
              <a:t>How AI is being used</a:t>
            </a:r>
            <a:endParaRPr lang="en-US" sz="1800" b="0" i="0" u="none" strike="noStrike" kern="1200" cap="none" spc="0" normalizeH="0" baseline="0" noProof="0">
              <a:ln>
                <a:noFill/>
              </a:ln>
              <a:solidFill>
                <a:srgbClr val="01344B"/>
              </a:solidFill>
              <a:effectLst/>
              <a:uLnTx/>
              <a:uFill>
                <a:solidFill>
                  <a:srgbClr val="FF6D2D"/>
                </a:solidFill>
              </a:uFill>
              <a:latin typeface="Segoe UI"/>
              <a:cs typeface="Segoe UI"/>
            </a:endParaRPr>
          </a:p>
          <a:p>
            <a:pPr marL="342900" marR="0" lvl="0" indent="-342900" algn="l" defTabSz="914400" rtl="0" eaLnBrk="1" fontAlgn="auto" latinLnBrk="0" hangingPunct="1">
              <a:lnSpc>
                <a:spcPct val="11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1344B"/>
                </a:solidFill>
                <a:effectLst/>
                <a:uLnTx/>
                <a:uFill>
                  <a:solidFill>
                    <a:srgbClr val="FF6D2D"/>
                  </a:solidFill>
                </a:uFill>
                <a:latin typeface="Segoe UI"/>
                <a:ea typeface="+mn-ea"/>
                <a:cs typeface="Segoe UI"/>
              </a:rPr>
              <a:t>What data is processed</a:t>
            </a:r>
            <a:endParaRPr lang="en-US" sz="1800" b="0" i="0" u="none" strike="noStrike" kern="1200" cap="none" spc="0" normalizeH="0" baseline="0" noProof="0">
              <a:ln>
                <a:noFill/>
              </a:ln>
              <a:solidFill>
                <a:srgbClr val="01344B"/>
              </a:solidFill>
              <a:effectLst/>
              <a:uLnTx/>
              <a:uFill>
                <a:solidFill>
                  <a:srgbClr val="FF6D2D"/>
                </a:solidFill>
              </a:uFill>
              <a:latin typeface="Segoe UI"/>
              <a:cs typeface="Segoe UI"/>
            </a:endParaRPr>
          </a:p>
          <a:p>
            <a:pPr marL="342900" marR="0" lvl="0" indent="-342900" algn="l" defTabSz="914400" rtl="0" eaLnBrk="1" fontAlgn="auto" latinLnBrk="0" hangingPunct="1">
              <a:lnSpc>
                <a:spcPct val="11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1344B"/>
                </a:solidFill>
                <a:effectLst/>
                <a:uLnTx/>
                <a:uFill>
                  <a:solidFill>
                    <a:srgbClr val="FF6D2D"/>
                  </a:solidFill>
                </a:uFill>
                <a:latin typeface="Segoe UI"/>
                <a:ea typeface="+mn-ea"/>
                <a:cs typeface="Segoe UI"/>
              </a:rPr>
              <a:t>Known risks or limitations</a:t>
            </a:r>
            <a:endParaRPr lang="en-US" sz="1800" b="0" i="0" u="none" strike="noStrike" kern="1200" cap="none" spc="0" normalizeH="0" baseline="0" noProof="0">
              <a:ln>
                <a:noFill/>
              </a:ln>
              <a:solidFill>
                <a:srgbClr val="01344B"/>
              </a:solidFill>
              <a:effectLst/>
              <a:uLnTx/>
              <a:uFill>
                <a:solidFill>
                  <a:srgbClr val="FF6D2D"/>
                </a:solidFill>
              </a:uFill>
              <a:latin typeface="Segoe UI"/>
              <a:cs typeface="Segoe UI"/>
            </a:endParaRPr>
          </a:p>
          <a:p>
            <a:pPr marL="342900" marR="0" lvl="0" indent="-342900" algn="l" defTabSz="914400" rtl="0" eaLnBrk="1" fontAlgn="auto" latinLnBrk="0" hangingPunct="1">
              <a:lnSpc>
                <a:spcPct val="1100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1344B"/>
                </a:solidFill>
                <a:effectLst/>
                <a:uLnTx/>
                <a:uFill>
                  <a:solidFill>
                    <a:srgbClr val="FF6D2D"/>
                  </a:solidFill>
                </a:uFill>
                <a:latin typeface="Segoe UI"/>
                <a:ea typeface="+mn-ea"/>
                <a:cs typeface="Segoe UI"/>
              </a:rPr>
              <a:t>How to request clarification or correction</a:t>
            </a:r>
            <a:endParaRPr lang="en-US" sz="1800" b="0" i="0" u="none" strike="noStrike" kern="1200" cap="none" spc="0" normalizeH="0" baseline="0" noProof="0">
              <a:ln>
                <a:noFill/>
              </a:ln>
              <a:solidFill>
                <a:srgbClr val="01344B"/>
              </a:solidFill>
              <a:effectLst/>
              <a:uLnTx/>
              <a:uFill>
                <a:solidFill>
                  <a:srgbClr val="FF6D2D"/>
                </a:solidFill>
              </a:uFill>
              <a:latin typeface="Segoe UI"/>
              <a:cs typeface="Segoe UI"/>
            </a:endParaRPr>
          </a:p>
        </p:txBody>
      </p:sp>
      <p:sp>
        <p:nvSpPr>
          <p:cNvPr id="8" name="Content Placeholder 2">
            <a:extLst>
              <a:ext uri="{FF2B5EF4-FFF2-40B4-BE49-F238E27FC236}">
                <a16:creationId xmlns:a16="http://schemas.microsoft.com/office/drawing/2014/main" id="{8C4DD748-DE8C-7FA4-D13E-818D4B67842D}"/>
              </a:ext>
            </a:extLst>
          </p:cNvPr>
          <p:cNvSpPr txBox="1">
            <a:spLocks/>
          </p:cNvSpPr>
          <p:nvPr/>
        </p:nvSpPr>
        <p:spPr>
          <a:xfrm>
            <a:off x="492125" y="2726901"/>
            <a:ext cx="3168000" cy="4113947"/>
          </a:xfrm>
          <a:prstGeom prst="round2SameRect">
            <a:avLst/>
          </a:prstGeom>
          <a:solidFill>
            <a:schemeClr val="bg2"/>
          </a:solidFill>
        </p:spPr>
        <p:txBody>
          <a:bodyPr lIns="72000" tIns="45720" rIns="0" bIns="45720" anchor="t" anchorCtr="0">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10000"/>
              </a:lnSpc>
              <a:spcBef>
                <a:spcPts val="1000"/>
              </a:spcBef>
              <a:spcAft>
                <a:spcPts val="1600"/>
              </a:spcAft>
              <a:buClrTx/>
              <a:buSzTx/>
              <a:tabLst/>
              <a:defRPr/>
            </a:pPr>
            <a:r>
              <a:rPr lang="en-US" sz="1800" b="1">
                <a:solidFill>
                  <a:srgbClr val="01344B"/>
                </a:solidFill>
                <a:uFill>
                  <a:solidFill>
                    <a:srgbClr val="FF6D2D"/>
                  </a:solidFill>
                </a:uFill>
                <a:latin typeface="Segoe UI"/>
                <a:cs typeface="Segoe UI"/>
              </a:rPr>
              <a:t>Ongoing Evaluation of AI Systems</a:t>
            </a:r>
            <a:endParaRPr lang="en-US" sz="1800" b="1">
              <a:solidFill>
                <a:srgbClr val="01344B"/>
              </a:solidFill>
              <a:uFill>
                <a:solidFill>
                  <a:srgbClr val="FF6D2D"/>
                </a:solidFill>
              </a:uFill>
            </a:endParaRPr>
          </a:p>
          <a:p>
            <a:pPr marL="342900" marR="0" lvl="0" indent="-342900" algn="l" defTabSz="914400" rtl="0" eaLnBrk="1" fontAlgn="auto" latinLnBrk="0" hangingPunct="1">
              <a:lnSpc>
                <a:spcPts val="24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1344B"/>
                </a:solidFill>
                <a:effectLst/>
                <a:uLnTx/>
                <a:uFillTx/>
                <a:latin typeface="Segoe UI" panose="020B0502040204020203" pitchFamily="34" charset="0"/>
                <a:ea typeface="+mn-ea"/>
                <a:cs typeface="Segoe UI" panose="020B0502040204020203" pitchFamily="34" charset="0"/>
              </a:rPr>
              <a:t>Data quality</a:t>
            </a:r>
          </a:p>
          <a:p>
            <a:pPr marL="342900" marR="0" lvl="0" indent="-342900" algn="l" defTabSz="914400" rtl="0" eaLnBrk="1" fontAlgn="auto" latinLnBrk="0" hangingPunct="1">
              <a:lnSpc>
                <a:spcPts val="24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1344B"/>
                </a:solidFill>
                <a:effectLst/>
                <a:uLnTx/>
                <a:uFillTx/>
                <a:latin typeface="Segoe UI" panose="020B0502040204020203" pitchFamily="34" charset="0"/>
                <a:ea typeface="+mn-ea"/>
                <a:cs typeface="Segoe UI" panose="020B0502040204020203" pitchFamily="34" charset="0"/>
              </a:rPr>
              <a:t>Model performance</a:t>
            </a:r>
          </a:p>
          <a:p>
            <a:pPr marL="342900" marR="0" lvl="0" indent="-342900" algn="l" defTabSz="914400" rtl="0" eaLnBrk="1" fontAlgn="auto" latinLnBrk="0" hangingPunct="1">
              <a:lnSpc>
                <a:spcPts val="24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1344B"/>
                </a:solidFill>
                <a:effectLst/>
                <a:uLnTx/>
                <a:uFillTx/>
                <a:latin typeface="Segoe UI" panose="020B0502040204020203" pitchFamily="34" charset="0"/>
                <a:ea typeface="+mn-ea"/>
                <a:cs typeface="Segoe UI" panose="020B0502040204020203" pitchFamily="34" charset="0"/>
              </a:rPr>
              <a:t>Bias</a:t>
            </a:r>
          </a:p>
          <a:p>
            <a:pPr marL="342900" marR="0" lvl="0" indent="-342900" algn="l" defTabSz="914400" rtl="0" eaLnBrk="1" fontAlgn="auto" latinLnBrk="0" hangingPunct="1">
              <a:lnSpc>
                <a:spcPts val="24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1344B"/>
                </a:solidFill>
                <a:effectLst/>
                <a:uLnTx/>
                <a:uFillTx/>
                <a:latin typeface="Segoe UI" panose="020B0502040204020203" pitchFamily="34" charset="0"/>
                <a:ea typeface="+mn-ea"/>
                <a:cs typeface="Segoe UI" panose="020B0502040204020203" pitchFamily="34" charset="0"/>
              </a:rPr>
              <a:t>Security vulnerabilities</a:t>
            </a:r>
          </a:p>
          <a:p>
            <a:pPr marL="342900" marR="0" lvl="0" indent="-342900" algn="l" defTabSz="914400" rtl="0" eaLnBrk="1" fontAlgn="auto" latinLnBrk="0" hangingPunct="1">
              <a:lnSpc>
                <a:spcPts val="2400"/>
              </a:lnSpc>
              <a:spcBef>
                <a:spcPts val="100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01344B"/>
                </a:solidFill>
                <a:effectLst/>
                <a:uLnTx/>
                <a:uFillTx/>
                <a:latin typeface="Segoe UI" panose="020B0502040204020203" pitchFamily="34" charset="0"/>
                <a:ea typeface="+mn-ea"/>
                <a:cs typeface="Segoe UI" panose="020B0502040204020203" pitchFamily="34" charset="0"/>
              </a:rPr>
              <a:t>Compliance risks</a:t>
            </a:r>
          </a:p>
        </p:txBody>
      </p:sp>
      <p:sp>
        <p:nvSpPr>
          <p:cNvPr id="7" name="Text Placeholder 6">
            <a:extLst>
              <a:ext uri="{FF2B5EF4-FFF2-40B4-BE49-F238E27FC236}">
                <a16:creationId xmlns:a16="http://schemas.microsoft.com/office/drawing/2014/main" id="{E9A00AD4-AC54-3512-7FDF-0B4F8914AFB3}"/>
              </a:ext>
            </a:extLst>
          </p:cNvPr>
          <p:cNvSpPr>
            <a:spLocks noGrp="1"/>
          </p:cNvSpPr>
          <p:nvPr>
            <p:ph type="body" sz="quarter" idx="10"/>
          </p:nvPr>
        </p:nvSpPr>
        <p:spPr/>
        <p:txBody>
          <a:bodyPr/>
          <a:lstStyle/>
          <a:p>
            <a:r>
              <a:rPr lang="en-US"/>
              <a:t>ELEMENTS OF SUSTAINABLE DIGITAL GOVERNANCE</a:t>
            </a:r>
          </a:p>
        </p:txBody>
      </p:sp>
    </p:spTree>
    <p:extLst>
      <p:ext uri="{BB962C8B-B14F-4D97-AF65-F5344CB8AC3E}">
        <p14:creationId xmlns:p14="http://schemas.microsoft.com/office/powerpoint/2010/main" val="8094053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0D22801-66C6-A15D-EF39-5A17FD239BCE}"/>
            </a:ext>
          </a:extLst>
        </p:cNvPr>
        <p:cNvGrpSpPr/>
        <p:nvPr/>
      </p:nvGrpSpPr>
      <p:grpSpPr>
        <a:xfrm>
          <a:off x="0" y="0"/>
          <a:ext cx="0" cy="0"/>
          <a:chOff x="0" y="0"/>
          <a:chExt cx="0" cy="0"/>
        </a:xfrm>
      </p:grpSpPr>
      <p:pic>
        <p:nvPicPr>
          <p:cNvPr id="7" name="Picture 2" descr="A screenshot of a project chart&#10;&#10;AI-generated content may be incorrect.">
            <a:extLst>
              <a:ext uri="{FF2B5EF4-FFF2-40B4-BE49-F238E27FC236}">
                <a16:creationId xmlns:a16="http://schemas.microsoft.com/office/drawing/2014/main" id="{89FA0C14-061B-F912-9640-A46DB6607D3D}"/>
              </a:ext>
            </a:extLst>
          </p:cNvPr>
          <p:cNvPicPr>
            <a:picLocks noChangeAspect="1" noChangeArrowheads="1"/>
          </p:cNvPicPr>
          <p:nvPr/>
        </p:nvPicPr>
        <p:blipFill rotWithShape="1">
          <a:blip r:embed="rId3"/>
          <a:srcRect l="22566" t="719" r="4431" b="-661"/>
          <a:stretch>
            <a:fillRect/>
          </a:stretch>
        </p:blipFill>
        <p:spPr bwMode="auto">
          <a:xfrm>
            <a:off x="5858527" y="2581030"/>
            <a:ext cx="6350232" cy="4274486"/>
          </a:xfrm>
          <a:prstGeom prst="rect">
            <a:avLst/>
          </a:prstGeom>
          <a:noFill/>
          <a:extLst>
            <a:ext uri="{909E8E84-426E-40DD-AFC4-6F175D3DCCD1}">
              <a14:hiddenFill xmlns:a14="http://schemas.microsoft.com/office/drawing/2010/main">
                <a:solidFill>
                  <a:srgbClr val="FFFFFF"/>
                </a:solidFill>
              </a14:hiddenFill>
            </a:ext>
          </a:extLst>
        </p:spPr>
      </p:pic>
      <p:sp>
        <p:nvSpPr>
          <p:cNvPr id="8" name="Document 7">
            <a:extLst>
              <a:ext uri="{FF2B5EF4-FFF2-40B4-BE49-F238E27FC236}">
                <a16:creationId xmlns:a16="http://schemas.microsoft.com/office/drawing/2014/main" id="{31B6C52F-9335-5937-FB1D-1EDC0B23AA56}"/>
              </a:ext>
            </a:extLst>
          </p:cNvPr>
          <p:cNvSpPr/>
          <p:nvPr/>
        </p:nvSpPr>
        <p:spPr>
          <a:xfrm rot="16200000" flipH="1">
            <a:off x="1972339" y="1352230"/>
            <a:ext cx="4858717" cy="6152825"/>
          </a:xfrm>
          <a:prstGeom prst="flowChartDocumen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5BEF3DB-0D42-0DCE-8721-67628F7D9772}"/>
              </a:ext>
            </a:extLst>
          </p:cNvPr>
          <p:cNvSpPr txBox="1">
            <a:spLocks/>
          </p:cNvSpPr>
          <p:nvPr/>
        </p:nvSpPr>
        <p:spPr>
          <a:xfrm>
            <a:off x="479425" y="1999283"/>
            <a:ext cx="10466813" cy="4351338"/>
          </a:xfrm>
          <a:prstGeom prst="rect">
            <a:avLst/>
          </a:prstGeom>
        </p:spPr>
        <p:txBody>
          <a:bodyPr lIns="0" tIns="45720" rIns="228600" bIns="45720" anchor="t">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10000"/>
              </a:lnSpc>
              <a:spcBef>
                <a:spcPts val="0"/>
              </a:spcBef>
              <a:spcAft>
                <a:spcPts val="1600"/>
              </a:spcAft>
              <a:buClrTx/>
              <a:buSzTx/>
              <a:tabLst/>
              <a:defRPr/>
            </a:pPr>
            <a:endParaRPr lang="en-US" sz="1800" b="1">
              <a:solidFill>
                <a:schemeClr val="accent1"/>
              </a:solidFill>
              <a:latin typeface="Segoe UI"/>
              <a:cs typeface="Segoe UI"/>
            </a:endParaRPr>
          </a:p>
          <a:p>
            <a:pPr marR="0" lvl="0" algn="l" defTabSz="914400" rtl="0" eaLnBrk="1" fontAlgn="auto" latinLnBrk="0" hangingPunct="1">
              <a:lnSpc>
                <a:spcPct val="110000"/>
              </a:lnSpc>
              <a:spcBef>
                <a:spcPts val="0"/>
              </a:spcBef>
              <a:spcAft>
                <a:spcPts val="1600"/>
              </a:spcAft>
              <a:buClrTx/>
              <a:buSzTx/>
              <a:tabLst/>
              <a:defRPr/>
            </a:pPr>
            <a:r>
              <a:rPr lang="en-US" sz="1800" b="1">
                <a:solidFill>
                  <a:schemeClr val="accent1"/>
                </a:solidFill>
                <a:latin typeface="Segoe UI"/>
                <a:cs typeface="Segoe UI"/>
              </a:rPr>
              <a:t>Nonprofits Should Foster</a:t>
            </a: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Organizational literacy in data and AI</a:t>
            </a:r>
            <a:r>
              <a:rPr lang="en-US" sz="1800">
                <a:solidFill>
                  <a:schemeClr val="accent1"/>
                </a:solidFill>
                <a:latin typeface="Segoe UI"/>
                <a:cs typeface="Segoe UI"/>
              </a:rPr>
              <a:t>.</a:t>
            </a:r>
            <a:endParaRPr lang="en-US" sz="1800" i="0" u="none" strike="noStrike" kern="1200" cap="none" spc="0" normalizeH="0" baseline="0" noProof="0">
              <a:ln>
                <a:noFill/>
              </a:ln>
              <a:solidFill>
                <a:schemeClr val="accent1"/>
              </a:solidFill>
              <a:effectLst/>
              <a:uLnTx/>
              <a:uFillTx/>
              <a:latin typeface="Segoe UI"/>
              <a:cs typeface="Segoe UI"/>
            </a:endParaRP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Safe reporting channels for concerns</a:t>
            </a:r>
            <a:r>
              <a:rPr lang="en-US" sz="1800">
                <a:solidFill>
                  <a:schemeClr val="accent1"/>
                </a:solidFill>
                <a:latin typeface="Segoe UI"/>
                <a:cs typeface="Segoe UI"/>
              </a:rPr>
              <a:t>.</a:t>
            </a:r>
            <a:endParaRPr lang="en-US" sz="1800" i="0" u="none" strike="noStrike" kern="1200" cap="none" spc="0" normalizeH="0" baseline="0" noProof="0">
              <a:ln>
                <a:noFill/>
              </a:ln>
              <a:solidFill>
                <a:schemeClr val="accent1"/>
              </a:solidFill>
              <a:effectLst/>
              <a:uLnTx/>
              <a:uFillTx/>
              <a:latin typeface="Segoe UI"/>
              <a:cs typeface="Segoe UI"/>
            </a:endParaRP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Policies that encourage human oversight</a:t>
            </a:r>
            <a:r>
              <a:rPr lang="en-US" sz="1800">
                <a:solidFill>
                  <a:schemeClr val="accent1"/>
                </a:solidFill>
                <a:latin typeface="Segoe UI"/>
                <a:cs typeface="Segoe UI"/>
              </a:rPr>
              <a:t>.</a:t>
            </a:r>
            <a:endParaRPr lang="en-US" sz="1800" i="0" u="none" strike="noStrike" kern="1200" cap="none" spc="0" normalizeH="0" baseline="0" noProof="0">
              <a:ln>
                <a:noFill/>
              </a:ln>
              <a:solidFill>
                <a:schemeClr val="accent1"/>
              </a:solidFill>
              <a:effectLst/>
              <a:uLnTx/>
              <a:uFillTx/>
              <a:latin typeface="Segoe UI"/>
              <a:cs typeface="Segoe UI"/>
            </a:endParaRP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Shared responsibility for data ethics</a:t>
            </a:r>
            <a:r>
              <a:rPr lang="en-US" sz="1800">
                <a:solidFill>
                  <a:schemeClr val="accent1"/>
                </a:solidFill>
                <a:latin typeface="Segoe UI"/>
                <a:cs typeface="Segoe UI"/>
              </a:rPr>
              <a:t>.</a:t>
            </a:r>
            <a:endParaRPr lang="en-US" sz="1800" i="0" u="none" strike="noStrike" kern="1200" cap="none" spc="0" normalizeH="0" baseline="0" noProof="0">
              <a:ln>
                <a:noFill/>
              </a:ln>
              <a:solidFill>
                <a:schemeClr val="accent1"/>
              </a:solidFill>
              <a:effectLst/>
              <a:uLnTx/>
              <a:uFillTx/>
              <a:latin typeface="Segoe UI"/>
              <a:cs typeface="Segoe UI"/>
            </a:endParaRP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Leadership modeling responsible digital behavior</a:t>
            </a:r>
            <a:r>
              <a:rPr lang="en-US" sz="1800">
                <a:solidFill>
                  <a:schemeClr val="accent1"/>
                </a:solidFill>
                <a:latin typeface="Segoe UI"/>
                <a:cs typeface="Segoe UI"/>
              </a:rPr>
              <a:t>.</a:t>
            </a:r>
            <a:endParaRPr lang="en-US" sz="1800" i="0" u="none" strike="noStrike" kern="1200" cap="none" spc="0" normalizeH="0" baseline="0" noProof="0">
              <a:ln>
                <a:noFill/>
              </a:ln>
              <a:solidFill>
                <a:schemeClr val="accent1"/>
              </a:solidFill>
              <a:effectLst/>
              <a:uLnTx/>
              <a:uFillTx/>
              <a:latin typeface="Segoe UI"/>
              <a:cs typeface="Segoe UI"/>
            </a:endParaRPr>
          </a:p>
        </p:txBody>
      </p:sp>
      <p:sp>
        <p:nvSpPr>
          <p:cNvPr id="6" name="Text Placeholder 5">
            <a:extLst>
              <a:ext uri="{FF2B5EF4-FFF2-40B4-BE49-F238E27FC236}">
                <a16:creationId xmlns:a16="http://schemas.microsoft.com/office/drawing/2014/main" id="{435AEFCE-BC9C-AB77-9EBF-A87542BAA152}"/>
              </a:ext>
            </a:extLst>
          </p:cNvPr>
          <p:cNvSpPr>
            <a:spLocks noGrp="1"/>
          </p:cNvSpPr>
          <p:nvPr>
            <p:ph type="body" sz="quarter" idx="10"/>
          </p:nvPr>
        </p:nvSpPr>
        <p:spPr>
          <a:xfrm>
            <a:off x="492125" y="487897"/>
            <a:ext cx="8853043" cy="1316037"/>
          </a:xfrm>
        </p:spPr>
        <p:txBody>
          <a:bodyPr/>
          <a:lstStyle/>
          <a:p>
            <a:r>
              <a:rPr lang="it-IT"/>
              <a:t>BUILDING A CULTURE OF RESPONSIBLE DIGITAL PRACTICE</a:t>
            </a:r>
          </a:p>
        </p:txBody>
      </p:sp>
    </p:spTree>
    <p:extLst>
      <p:ext uri="{BB962C8B-B14F-4D97-AF65-F5344CB8AC3E}">
        <p14:creationId xmlns:p14="http://schemas.microsoft.com/office/powerpoint/2010/main" val="10102030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B9506E5-4C28-B260-1EE6-4C175BB935E4}"/>
            </a:ext>
          </a:extLst>
        </p:cNvPr>
        <p:cNvGrpSpPr/>
        <p:nvPr/>
      </p:nvGrpSpPr>
      <p:grpSpPr>
        <a:xfrm>
          <a:off x="0" y="0"/>
          <a:ext cx="0" cy="0"/>
          <a:chOff x="0" y="0"/>
          <a:chExt cx="0" cy="0"/>
        </a:xfrm>
      </p:grpSpPr>
      <p:pic>
        <p:nvPicPr>
          <p:cNvPr id="7" name="Picture 2" descr="A cartoon of a person holding a tablet&#10;&#10;AI-generated content may be incorrect.">
            <a:extLst>
              <a:ext uri="{FF2B5EF4-FFF2-40B4-BE49-F238E27FC236}">
                <a16:creationId xmlns:a16="http://schemas.microsoft.com/office/drawing/2014/main" id="{43E92461-7BF3-35FB-C19C-3935323F775F}"/>
              </a:ext>
            </a:extLst>
          </p:cNvPr>
          <p:cNvPicPr>
            <a:picLocks noChangeAspect="1" noChangeArrowheads="1"/>
          </p:cNvPicPr>
          <p:nvPr/>
        </p:nvPicPr>
        <p:blipFill rotWithShape="1">
          <a:blip r:embed="rId3"/>
          <a:srcRect l="2004" r="25113" b="58"/>
          <a:stretch>
            <a:fillRect/>
          </a:stretch>
        </p:blipFill>
        <p:spPr bwMode="auto">
          <a:xfrm>
            <a:off x="5616463" y="2581030"/>
            <a:ext cx="6588501" cy="4274482"/>
          </a:xfrm>
          <a:prstGeom prst="rect">
            <a:avLst/>
          </a:prstGeom>
          <a:noFill/>
          <a:extLst>
            <a:ext uri="{909E8E84-426E-40DD-AFC4-6F175D3DCCD1}">
              <a14:hiddenFill xmlns:a14="http://schemas.microsoft.com/office/drawing/2010/main">
                <a:solidFill>
                  <a:srgbClr val="FFFFFF"/>
                </a:solidFill>
              </a14:hiddenFill>
            </a:ext>
          </a:extLst>
        </p:spPr>
      </p:pic>
      <p:sp>
        <p:nvSpPr>
          <p:cNvPr id="8" name="Document 7">
            <a:extLst>
              <a:ext uri="{FF2B5EF4-FFF2-40B4-BE49-F238E27FC236}">
                <a16:creationId xmlns:a16="http://schemas.microsoft.com/office/drawing/2014/main" id="{C217A519-6076-1486-6B03-F1FAEF00EBE7}"/>
              </a:ext>
            </a:extLst>
          </p:cNvPr>
          <p:cNvSpPr/>
          <p:nvPr/>
        </p:nvSpPr>
        <p:spPr>
          <a:xfrm rot="16200000" flipH="1">
            <a:off x="1510520" y="1352230"/>
            <a:ext cx="4858717" cy="6152825"/>
          </a:xfrm>
          <a:prstGeom prst="flowChartDocumen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768D263-74BB-966B-A1AC-CFD712F81E17}"/>
              </a:ext>
            </a:extLst>
          </p:cNvPr>
          <p:cNvSpPr txBox="1">
            <a:spLocks/>
          </p:cNvSpPr>
          <p:nvPr/>
        </p:nvSpPr>
        <p:spPr>
          <a:xfrm>
            <a:off x="492125" y="2252973"/>
            <a:ext cx="10466813" cy="4351338"/>
          </a:xfrm>
          <a:prstGeom prst="rect">
            <a:avLst/>
          </a:prstGeom>
        </p:spPr>
        <p:txBody>
          <a:bodyPr lIns="0" tIns="45720" rIns="228600" bIns="45720" anchor="t">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10000"/>
              </a:lnSpc>
              <a:spcBef>
                <a:spcPts val="0"/>
              </a:spcBef>
              <a:spcAft>
                <a:spcPts val="1600"/>
              </a:spcAft>
              <a:buClrTx/>
              <a:buSzTx/>
              <a:tabLst/>
              <a:defRPr/>
            </a:pPr>
            <a:endParaRPr lang="en-US" sz="1800" b="1">
              <a:solidFill>
                <a:schemeClr val="accent1"/>
              </a:solidFill>
              <a:latin typeface="Segoe UI"/>
              <a:cs typeface="Segoe UI"/>
            </a:endParaRPr>
          </a:p>
          <a:p>
            <a:pPr marR="0" lvl="0" algn="l" defTabSz="914400" rtl="0" eaLnBrk="1" fontAlgn="auto" latinLnBrk="0" hangingPunct="1">
              <a:lnSpc>
                <a:spcPct val="110000"/>
              </a:lnSpc>
              <a:spcBef>
                <a:spcPts val="0"/>
              </a:spcBef>
              <a:spcAft>
                <a:spcPts val="1600"/>
              </a:spcAft>
              <a:buClrTx/>
              <a:buSzTx/>
              <a:tabLst/>
              <a:defRPr/>
            </a:pPr>
            <a:r>
              <a:rPr lang="en-US" sz="1800" b="1">
                <a:solidFill>
                  <a:schemeClr val="accent1"/>
                </a:solidFill>
                <a:latin typeface="Segoe UI"/>
                <a:cs typeface="Segoe UI"/>
              </a:rPr>
              <a:t>Governance should evolve by learning from:</a:t>
            </a: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Audits </a:t>
            </a: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Field feedback </a:t>
            </a: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Donor requirements </a:t>
            </a: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Community concerns </a:t>
            </a: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Regulatory changes </a:t>
            </a:r>
          </a:p>
        </p:txBody>
      </p:sp>
      <p:sp>
        <p:nvSpPr>
          <p:cNvPr id="6" name="Text Placeholder 5">
            <a:extLst>
              <a:ext uri="{FF2B5EF4-FFF2-40B4-BE49-F238E27FC236}">
                <a16:creationId xmlns:a16="http://schemas.microsoft.com/office/drawing/2014/main" id="{D9E697C4-9B42-57C6-CC57-43D945562CB2}"/>
              </a:ext>
            </a:extLst>
          </p:cNvPr>
          <p:cNvSpPr>
            <a:spLocks noGrp="1"/>
          </p:cNvSpPr>
          <p:nvPr>
            <p:ph type="body" sz="quarter" idx="10"/>
          </p:nvPr>
        </p:nvSpPr>
        <p:spPr>
          <a:xfrm>
            <a:off x="492125" y="487897"/>
            <a:ext cx="8311633" cy="1316037"/>
          </a:xfrm>
        </p:spPr>
        <p:txBody>
          <a:bodyPr/>
          <a:lstStyle/>
          <a:p>
            <a:r>
              <a:rPr lang="it-IT"/>
              <a:t>CONTINUOUS IMPROVEMENT BASED ON FEEDBACK &amp; RISK SIGNALS</a:t>
            </a:r>
          </a:p>
        </p:txBody>
      </p:sp>
    </p:spTree>
    <p:extLst>
      <p:ext uri="{BB962C8B-B14F-4D97-AF65-F5344CB8AC3E}">
        <p14:creationId xmlns:p14="http://schemas.microsoft.com/office/powerpoint/2010/main" val="25597835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FB166E4-3498-84FA-C830-75C901794AFE}"/>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18D5D00C-B4F5-C774-3E1E-F84119EF14AA}"/>
              </a:ext>
            </a:extLst>
          </p:cNvPr>
          <p:cNvSpPr txBox="1"/>
          <p:nvPr/>
        </p:nvSpPr>
        <p:spPr>
          <a:xfrm>
            <a:off x="0" y="1710048"/>
            <a:ext cx="3668501" cy="4001984"/>
          </a:xfrm>
          <a:prstGeom prst="rect">
            <a:avLst/>
          </a:prstGeom>
          <a:noFill/>
        </p:spPr>
        <p:txBody>
          <a:bodyPr wrap="square" lIns="457200" rIns="457200" rtlCol="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Segoe UI Black" panose="020B0502040204020203" pitchFamily="34" charset="0"/>
              <a:ea typeface="+mn-ea"/>
              <a:cs typeface="Segoe UI Black" panose="020B0502040204020203"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Segoe UI Black" panose="020B0502040204020203" pitchFamily="34" charset="0"/>
                <a:ea typeface="+mn-ea"/>
                <a:cs typeface="Segoe UI Black" panose="020B0502040204020203" pitchFamily="34" charset="0"/>
              </a:rPr>
              <a:t>Topic Outline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How Nonprofits Are Using AI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AI Adoption in Resource Constrained Environments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Alignment with Humanitarian Principles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Case Studies Across Key Impact Areas </a:t>
            </a:r>
          </a:p>
        </p:txBody>
      </p:sp>
      <p:sp>
        <p:nvSpPr>
          <p:cNvPr id="2" name="Content Placeholder 2">
            <a:extLst>
              <a:ext uri="{FF2B5EF4-FFF2-40B4-BE49-F238E27FC236}">
                <a16:creationId xmlns:a16="http://schemas.microsoft.com/office/drawing/2014/main" id="{A029C908-A969-A403-AE93-0AB7E3A7E111}"/>
              </a:ext>
            </a:extLst>
          </p:cNvPr>
          <p:cNvSpPr txBox="1">
            <a:spLocks/>
          </p:cNvSpPr>
          <p:nvPr/>
        </p:nvSpPr>
        <p:spPr>
          <a:xfrm>
            <a:off x="625257" y="1612683"/>
            <a:ext cx="7303717" cy="4351338"/>
          </a:xfrm>
          <a:prstGeom prst="rect">
            <a:avLst/>
          </a:prstGeom>
        </p:spPr>
        <p:txBody>
          <a:bodyPr lIns="0" tIns="45720" rIns="228600" bIns="45720" anchor="t">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pPr>
            <a:r>
              <a:rPr lang="en-US" sz="2000">
                <a:solidFill>
                  <a:schemeClr val="accent1"/>
                </a:solidFill>
                <a:latin typeface="Segoe UI"/>
                <a:cs typeface="Segoe UI"/>
              </a:rPr>
              <a:t>By the end of this session, you will be able to:</a:t>
            </a:r>
          </a:p>
          <a:p>
            <a:pPr marL="342900" indent="-342900">
              <a:lnSpc>
                <a:spcPct val="90000"/>
              </a:lnSpc>
              <a:buFont typeface="Arial" panose="020B0604020202020204" pitchFamily="34" charset="0"/>
              <a:buChar char="•"/>
            </a:pPr>
            <a:r>
              <a:rPr lang="en-US" sz="2000" b="1">
                <a:solidFill>
                  <a:schemeClr val="accent1"/>
                </a:solidFill>
                <a:latin typeface="Segoe UI"/>
                <a:cs typeface="Segoe UI"/>
              </a:rPr>
              <a:t>Recognize </a:t>
            </a:r>
            <a:r>
              <a:rPr lang="en-US" sz="2000">
                <a:solidFill>
                  <a:schemeClr val="accent1"/>
                </a:solidFill>
                <a:latin typeface="Segoe UI"/>
                <a:cs typeface="Segoe UI"/>
              </a:rPr>
              <a:t>the foundations of ethical AI and data governance, including key compliance requirements such as GDPR and relevant regional regulations. </a:t>
            </a:r>
          </a:p>
          <a:p>
            <a:pPr marL="342900" indent="-342900">
              <a:lnSpc>
                <a:spcPct val="90000"/>
              </a:lnSpc>
              <a:buFont typeface="Arial" panose="020B0604020202020204" pitchFamily="34" charset="0"/>
              <a:buChar char="•"/>
            </a:pPr>
            <a:r>
              <a:rPr lang="en-US" sz="2000" b="1">
                <a:solidFill>
                  <a:schemeClr val="accent1"/>
                </a:solidFill>
                <a:latin typeface="Segoe UI"/>
                <a:cs typeface="Segoe UI"/>
              </a:rPr>
              <a:t>Explain </a:t>
            </a:r>
            <a:r>
              <a:rPr lang="en-US" sz="2000">
                <a:solidFill>
                  <a:schemeClr val="accent1"/>
                </a:solidFill>
                <a:latin typeface="Segoe UI"/>
                <a:cs typeface="Segoe UI"/>
              </a:rPr>
              <a:t>the governance structures, policies, and organizational roles that ensure accountability, compliance, and transparency in AI use. </a:t>
            </a:r>
          </a:p>
          <a:p>
            <a:pPr marL="342900" indent="-342900">
              <a:lnSpc>
                <a:spcPct val="90000"/>
              </a:lnSpc>
              <a:buFont typeface="Arial" panose="020B0604020202020204" pitchFamily="34" charset="0"/>
              <a:buChar char="•"/>
            </a:pPr>
            <a:r>
              <a:rPr lang="en-US" sz="2000" b="1">
                <a:solidFill>
                  <a:schemeClr val="accent1"/>
                </a:solidFill>
                <a:latin typeface="Segoe UI"/>
                <a:cs typeface="Segoe UI"/>
              </a:rPr>
              <a:t>Implement </a:t>
            </a:r>
            <a:r>
              <a:rPr lang="en-US" sz="2000">
                <a:solidFill>
                  <a:schemeClr val="accent1"/>
                </a:solidFill>
                <a:latin typeface="Segoe UI"/>
                <a:cs typeface="Segoe UI"/>
              </a:rPr>
              <a:t>good practices to protect information about the communities served when using AI tools. </a:t>
            </a:r>
          </a:p>
          <a:p>
            <a:pPr marL="342900" indent="-342900">
              <a:lnSpc>
                <a:spcPct val="90000"/>
              </a:lnSpc>
              <a:buFont typeface="Arial" panose="020B0604020202020204" pitchFamily="34" charset="0"/>
              <a:buChar char="•"/>
            </a:pPr>
            <a:r>
              <a:rPr lang="en-US" sz="2000" b="1">
                <a:solidFill>
                  <a:schemeClr val="accent1"/>
                </a:solidFill>
                <a:latin typeface="Segoe UI"/>
                <a:cs typeface="Segoe UI"/>
              </a:rPr>
              <a:t>Apply </a:t>
            </a:r>
            <a:r>
              <a:rPr lang="en-US" sz="2000">
                <a:solidFill>
                  <a:schemeClr val="accent1"/>
                </a:solidFill>
                <a:latin typeface="Segoe UI"/>
                <a:cs typeface="Segoe UI"/>
              </a:rPr>
              <a:t>data governance frameworks to ensure long-term, transparent and accountable digital governance. </a:t>
            </a:r>
          </a:p>
          <a:p>
            <a:pPr>
              <a:lnSpc>
                <a:spcPct val="90000"/>
              </a:lnSpc>
            </a:pPr>
            <a:endParaRPr lang="en-US" sz="2000">
              <a:solidFill>
                <a:schemeClr val="accent1"/>
              </a:solidFill>
            </a:endParaRPr>
          </a:p>
        </p:txBody>
      </p:sp>
      <p:pic>
        <p:nvPicPr>
          <p:cNvPr id="4" name="Picture 3">
            <a:extLst>
              <a:ext uri="{FF2B5EF4-FFF2-40B4-BE49-F238E27FC236}">
                <a16:creationId xmlns:a16="http://schemas.microsoft.com/office/drawing/2014/main" id="{573E201D-B3AA-27B3-D460-519EAED2C04A}"/>
              </a:ext>
            </a:extLst>
          </p:cNvPr>
          <p:cNvPicPr>
            <a:picLocks noChangeAspect="1"/>
          </p:cNvPicPr>
          <p:nvPr/>
        </p:nvPicPr>
        <p:blipFill>
          <a:blip r:embed="rId3"/>
          <a:stretch>
            <a:fillRect/>
          </a:stretch>
        </p:blipFill>
        <p:spPr>
          <a:xfrm>
            <a:off x="8299450" y="1448618"/>
            <a:ext cx="3575050" cy="4263414"/>
          </a:xfrm>
          <a:prstGeom prst="rect">
            <a:avLst/>
          </a:prstGeom>
        </p:spPr>
      </p:pic>
      <p:sp>
        <p:nvSpPr>
          <p:cNvPr id="8" name="Text Placeholder 7">
            <a:extLst>
              <a:ext uri="{FF2B5EF4-FFF2-40B4-BE49-F238E27FC236}">
                <a16:creationId xmlns:a16="http://schemas.microsoft.com/office/drawing/2014/main" id="{F1E69AE4-AACE-49BC-5841-5B7835251ACF}"/>
              </a:ext>
            </a:extLst>
          </p:cNvPr>
          <p:cNvSpPr>
            <a:spLocks noGrp="1"/>
          </p:cNvSpPr>
          <p:nvPr>
            <p:ph type="body" sz="quarter" idx="10"/>
          </p:nvPr>
        </p:nvSpPr>
        <p:spPr/>
        <p:txBody>
          <a:bodyPr/>
          <a:lstStyle/>
          <a:p>
            <a:r>
              <a:rPr lang="en-US">
                <a:latin typeface="Segoe UI Black" panose="020B0502040204020203" pitchFamily="34" charset="0"/>
                <a:cs typeface="Segoe UI Black" panose="020B0502040204020203" pitchFamily="34" charset="0"/>
              </a:rPr>
              <a:t>LEARNING OBJECTIVES</a:t>
            </a:r>
          </a:p>
          <a:p>
            <a:endParaRPr lang="en-US"/>
          </a:p>
        </p:txBody>
      </p:sp>
    </p:spTree>
    <p:extLst>
      <p:ext uri="{BB962C8B-B14F-4D97-AF65-F5344CB8AC3E}">
        <p14:creationId xmlns:p14="http://schemas.microsoft.com/office/powerpoint/2010/main" val="22864165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1C2A1A3-3987-AFA6-A92D-528E40B2D997}"/>
            </a:ext>
          </a:extLst>
        </p:cNvPr>
        <p:cNvGrpSpPr/>
        <p:nvPr/>
      </p:nvGrpSpPr>
      <p:grpSpPr>
        <a:xfrm>
          <a:off x="0" y="0"/>
          <a:ext cx="0" cy="0"/>
          <a:chOff x="0" y="0"/>
          <a:chExt cx="0" cy="0"/>
        </a:xfrm>
      </p:grpSpPr>
      <p:pic>
        <p:nvPicPr>
          <p:cNvPr id="8" name="Picture 2" descr="A cartoon of two people&#10;&#10;AI-generated content may be incorrect.">
            <a:extLst>
              <a:ext uri="{FF2B5EF4-FFF2-40B4-BE49-F238E27FC236}">
                <a16:creationId xmlns:a16="http://schemas.microsoft.com/office/drawing/2014/main" id="{DF4A211F-AB8B-472C-5C20-EEF45B1A00AC}"/>
              </a:ext>
            </a:extLst>
          </p:cNvPr>
          <p:cNvPicPr>
            <a:picLocks noChangeAspect="1" noChangeArrowheads="1"/>
          </p:cNvPicPr>
          <p:nvPr/>
        </p:nvPicPr>
        <p:blipFill rotWithShape="1">
          <a:blip r:embed="rId3"/>
          <a:srcRect l="8405" r="8405"/>
          <a:stretch>
            <a:fillRect/>
          </a:stretch>
        </p:blipFill>
        <p:spPr bwMode="auto">
          <a:xfrm>
            <a:off x="7690406" y="2581030"/>
            <a:ext cx="4536000" cy="4276970"/>
          </a:xfrm>
          <a:prstGeom prst="rect">
            <a:avLst/>
          </a:prstGeom>
          <a:noFill/>
          <a:extLst>
            <a:ext uri="{909E8E84-426E-40DD-AFC4-6F175D3DCCD1}">
              <a14:hiddenFill xmlns:a14="http://schemas.microsoft.com/office/drawing/2010/main">
                <a:solidFill>
                  <a:srgbClr val="FFFFFF"/>
                </a:solidFill>
              </a14:hiddenFill>
            </a:ext>
          </a:extLst>
        </p:spPr>
      </p:pic>
      <p:sp>
        <p:nvSpPr>
          <p:cNvPr id="9" name="Document 8">
            <a:extLst>
              <a:ext uri="{FF2B5EF4-FFF2-40B4-BE49-F238E27FC236}">
                <a16:creationId xmlns:a16="http://schemas.microsoft.com/office/drawing/2014/main" id="{5DABE432-5E48-E67A-FBEF-788822BE9E70}"/>
              </a:ext>
            </a:extLst>
          </p:cNvPr>
          <p:cNvSpPr/>
          <p:nvPr/>
        </p:nvSpPr>
        <p:spPr>
          <a:xfrm rot="16200000" flipH="1">
            <a:off x="3511733" y="1352230"/>
            <a:ext cx="4858717" cy="6152825"/>
          </a:xfrm>
          <a:prstGeom prst="flowChartDocumen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883B4F0-690C-4F7A-58CD-9FC16BBE54F9}"/>
              </a:ext>
            </a:extLst>
          </p:cNvPr>
          <p:cNvSpPr txBox="1">
            <a:spLocks/>
          </p:cNvSpPr>
          <p:nvPr/>
        </p:nvSpPr>
        <p:spPr>
          <a:xfrm>
            <a:off x="514750" y="2252973"/>
            <a:ext cx="6031038" cy="4351338"/>
          </a:xfrm>
          <a:prstGeom prst="rect">
            <a:avLst/>
          </a:prstGeom>
        </p:spPr>
        <p:txBody>
          <a:bodyPr lIns="0" tIns="45720" rIns="228600" bIns="45720" anchor="t">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110000"/>
              </a:lnSpc>
              <a:spcBef>
                <a:spcPts val="0"/>
              </a:spcBef>
              <a:spcAft>
                <a:spcPts val="1600"/>
              </a:spcAft>
              <a:buClrTx/>
              <a:buSzTx/>
              <a:tabLst/>
              <a:defRPr/>
            </a:pPr>
            <a:endParaRPr lang="en-US" sz="1800" b="1">
              <a:solidFill>
                <a:schemeClr val="accent1"/>
              </a:solidFill>
              <a:latin typeface="Segoe UI"/>
              <a:cs typeface="Segoe UI"/>
            </a:endParaRPr>
          </a:p>
          <a:p>
            <a:pPr marR="0" lvl="0" algn="l" defTabSz="914400" rtl="0" eaLnBrk="1" fontAlgn="auto" latinLnBrk="0" hangingPunct="1">
              <a:lnSpc>
                <a:spcPct val="110000"/>
              </a:lnSpc>
              <a:spcBef>
                <a:spcPts val="0"/>
              </a:spcBef>
              <a:spcAft>
                <a:spcPts val="1600"/>
              </a:spcAft>
              <a:buClrTx/>
              <a:buSzTx/>
              <a:tabLst/>
              <a:defRPr/>
            </a:pPr>
            <a:r>
              <a:rPr lang="en-US" sz="1800" b="1">
                <a:solidFill>
                  <a:schemeClr val="accent1"/>
                </a:solidFill>
                <a:latin typeface="Segoe UI"/>
                <a:cs typeface="Segoe UI"/>
              </a:rPr>
              <a:t>If any sensitive information is accidentally shared with an AI system:</a:t>
            </a: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Inform IT/Security immediately</a:t>
            </a:r>
            <a:r>
              <a:rPr lang="en-US" sz="1800">
                <a:solidFill>
                  <a:schemeClr val="accent1"/>
                </a:solidFill>
                <a:latin typeface="Segoe UI"/>
                <a:cs typeface="Segoe UI"/>
              </a:rPr>
              <a:t>.</a:t>
            </a:r>
            <a:r>
              <a:rPr kumimoji="0" lang="en-US" sz="1800" i="0" u="none" strike="noStrike" kern="1200" cap="none" spc="0" normalizeH="0" baseline="0" noProof="0">
                <a:ln>
                  <a:noFill/>
                </a:ln>
                <a:solidFill>
                  <a:schemeClr val="accent1"/>
                </a:solidFill>
                <a:effectLst/>
                <a:uLnTx/>
                <a:uFillTx/>
                <a:latin typeface="Segoe UI"/>
                <a:ea typeface="+mn-ea"/>
                <a:cs typeface="Segoe UI"/>
              </a:rPr>
              <a:t> </a:t>
            </a:r>
            <a:endParaRPr lang="en-US" sz="1800" i="0" u="none" strike="noStrike" kern="1200" cap="none" spc="0" normalizeH="0" baseline="0" noProof="0">
              <a:ln>
                <a:noFill/>
              </a:ln>
              <a:solidFill>
                <a:schemeClr val="accent1"/>
              </a:solidFill>
              <a:effectLst/>
              <a:uLnTx/>
              <a:uFillTx/>
              <a:latin typeface="Segoe UI"/>
              <a:cs typeface="Segoe UI"/>
            </a:endParaRP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Document what was shared</a:t>
            </a:r>
            <a:r>
              <a:rPr lang="en-US" sz="1800">
                <a:solidFill>
                  <a:schemeClr val="accent1"/>
                </a:solidFill>
                <a:latin typeface="Segoe UI"/>
                <a:cs typeface="Segoe UI"/>
              </a:rPr>
              <a:t>.</a:t>
            </a:r>
            <a:r>
              <a:rPr kumimoji="0" lang="en-US" sz="1800" i="0" u="none" strike="noStrike" kern="1200" cap="none" spc="0" normalizeH="0" baseline="0" noProof="0">
                <a:ln>
                  <a:noFill/>
                </a:ln>
                <a:solidFill>
                  <a:schemeClr val="accent1"/>
                </a:solidFill>
                <a:effectLst/>
                <a:uLnTx/>
                <a:uFillTx/>
                <a:latin typeface="Segoe UI"/>
                <a:ea typeface="+mn-ea"/>
                <a:cs typeface="Segoe UI"/>
              </a:rPr>
              <a:t> </a:t>
            </a:r>
            <a:endParaRPr lang="en-US" sz="1800" i="0" u="none" strike="noStrike" kern="1200" cap="none" spc="0" normalizeH="0" baseline="0" noProof="0">
              <a:ln>
                <a:noFill/>
              </a:ln>
              <a:solidFill>
                <a:schemeClr val="accent1"/>
              </a:solidFill>
              <a:effectLst/>
              <a:uLnTx/>
              <a:uFillTx/>
              <a:latin typeface="Segoe UI"/>
              <a:cs typeface="Segoe UI"/>
            </a:endParaRP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Cease use of the tool until advised</a:t>
            </a:r>
            <a:r>
              <a:rPr lang="en-US" sz="1800">
                <a:solidFill>
                  <a:schemeClr val="accent1"/>
                </a:solidFill>
                <a:latin typeface="Segoe UI"/>
                <a:cs typeface="Segoe UI"/>
              </a:rPr>
              <a:t>.</a:t>
            </a:r>
            <a:r>
              <a:rPr kumimoji="0" lang="en-US" sz="1800" i="0" u="none" strike="noStrike" kern="1200" cap="none" spc="0" normalizeH="0" baseline="0" noProof="0">
                <a:ln>
                  <a:noFill/>
                </a:ln>
                <a:solidFill>
                  <a:schemeClr val="accent1"/>
                </a:solidFill>
                <a:effectLst/>
                <a:uLnTx/>
                <a:uFillTx/>
                <a:latin typeface="Segoe UI"/>
                <a:ea typeface="+mn-ea"/>
                <a:cs typeface="Segoe UI"/>
              </a:rPr>
              <a:t> </a:t>
            </a:r>
            <a:endParaRPr lang="en-US" sz="1800" i="0" u="none" strike="noStrike" kern="1200" cap="none" spc="0" normalizeH="0" baseline="0" noProof="0">
              <a:ln>
                <a:noFill/>
              </a:ln>
              <a:solidFill>
                <a:schemeClr val="accent1"/>
              </a:solidFill>
              <a:effectLst/>
              <a:uLnTx/>
              <a:uFillTx/>
              <a:latin typeface="Segoe UI"/>
              <a:cs typeface="Segoe UI"/>
            </a:endParaRP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Follow data breach protocols</a:t>
            </a:r>
            <a:r>
              <a:rPr lang="en-US" sz="1800">
                <a:solidFill>
                  <a:schemeClr val="accent1"/>
                </a:solidFill>
                <a:latin typeface="Segoe UI"/>
                <a:cs typeface="Segoe UI"/>
              </a:rPr>
              <a:t>.</a:t>
            </a:r>
            <a:r>
              <a:rPr kumimoji="0" lang="en-US" sz="1800" i="0" u="none" strike="noStrike" kern="1200" cap="none" spc="0" normalizeH="0" baseline="0" noProof="0">
                <a:ln>
                  <a:noFill/>
                </a:ln>
                <a:solidFill>
                  <a:schemeClr val="accent1"/>
                </a:solidFill>
                <a:effectLst/>
                <a:uLnTx/>
                <a:uFillTx/>
                <a:latin typeface="Segoe UI"/>
                <a:ea typeface="+mn-ea"/>
                <a:cs typeface="Segoe UI"/>
              </a:rPr>
              <a:t> </a:t>
            </a:r>
            <a:endParaRPr lang="en-US" sz="1800" i="0" u="none" strike="noStrike" kern="1200" cap="none" spc="0" normalizeH="0" baseline="0" noProof="0">
              <a:ln>
                <a:noFill/>
              </a:ln>
              <a:solidFill>
                <a:schemeClr val="accent1"/>
              </a:solidFill>
              <a:effectLst/>
              <a:uLnTx/>
              <a:uFillTx/>
              <a:latin typeface="Segoe UI"/>
              <a:cs typeface="Segoe UI"/>
            </a:endParaRPr>
          </a:p>
          <a:p>
            <a:pPr marL="285750" marR="0" lvl="0" indent="-285750" algn="l" defTabSz="914400" rtl="0" eaLnBrk="1" fontAlgn="auto" latinLnBrk="0" hangingPunct="1">
              <a:lnSpc>
                <a:spcPct val="110000"/>
              </a:lnSpc>
              <a:spcBef>
                <a:spcPts val="0"/>
              </a:spcBef>
              <a:spcAft>
                <a:spcPts val="1600"/>
              </a:spcAft>
              <a:buClrTx/>
              <a:buSzTx/>
              <a:buFont typeface="Arial" panose="020B0604020202020204" pitchFamily="34" charset="0"/>
              <a:buChar char="•"/>
              <a:tabLst/>
              <a:defRPr/>
            </a:pPr>
            <a:r>
              <a:rPr kumimoji="0" lang="en-US" sz="1800" i="0" u="none" strike="noStrike" kern="1200" cap="none" spc="0" normalizeH="0" baseline="0" noProof="0">
                <a:ln>
                  <a:noFill/>
                </a:ln>
                <a:solidFill>
                  <a:schemeClr val="accent1"/>
                </a:solidFill>
                <a:effectLst/>
                <a:uLnTx/>
                <a:uFillTx/>
                <a:latin typeface="Segoe UI"/>
                <a:ea typeface="+mn-ea"/>
                <a:cs typeface="Segoe UI"/>
              </a:rPr>
              <a:t>Request data deletion from the AI tool </a:t>
            </a:r>
            <a:br>
              <a:rPr lang="en-US" sz="1800" i="0" u="none" strike="noStrike" kern="1200" cap="none" spc="0" normalizeH="0" baseline="0" noProof="0">
                <a:ln>
                  <a:noFill/>
                </a:ln>
                <a:effectLst/>
                <a:uLnTx/>
                <a:uFillTx/>
                <a:latin typeface="Segoe UI"/>
                <a:cs typeface="Segoe UI"/>
              </a:rPr>
            </a:br>
            <a:r>
              <a:rPr kumimoji="0" lang="en-US" sz="1800" i="0" u="none" strike="noStrike" kern="1200" cap="none" spc="0" normalizeH="0" baseline="0" noProof="0">
                <a:ln>
                  <a:noFill/>
                </a:ln>
                <a:solidFill>
                  <a:schemeClr val="accent1"/>
                </a:solidFill>
                <a:effectLst/>
                <a:uLnTx/>
                <a:uFillTx/>
                <a:latin typeface="Segoe UI"/>
                <a:ea typeface="+mn-ea"/>
                <a:cs typeface="Segoe UI"/>
              </a:rPr>
              <a:t>(where possible</a:t>
            </a:r>
            <a:r>
              <a:rPr lang="en-US" sz="1800">
                <a:solidFill>
                  <a:schemeClr val="accent1"/>
                </a:solidFill>
                <a:latin typeface="Segoe UI"/>
                <a:cs typeface="Segoe UI"/>
              </a:rPr>
              <a:t>).</a:t>
            </a:r>
            <a:r>
              <a:rPr kumimoji="0" lang="en-US" sz="1800" i="0" u="none" strike="noStrike" kern="1200" cap="none" spc="0" normalizeH="0" baseline="0" noProof="0">
                <a:ln>
                  <a:noFill/>
                </a:ln>
                <a:solidFill>
                  <a:schemeClr val="accent1"/>
                </a:solidFill>
                <a:effectLst/>
                <a:uLnTx/>
                <a:uFillTx/>
                <a:latin typeface="Segoe UI"/>
                <a:ea typeface="+mn-ea"/>
                <a:cs typeface="Segoe UI"/>
              </a:rPr>
              <a:t> </a:t>
            </a:r>
            <a:endParaRPr lang="en-US" sz="1800" i="0" u="none" strike="noStrike" kern="1200" cap="none" spc="0" normalizeH="0" baseline="0" noProof="0">
              <a:ln>
                <a:noFill/>
              </a:ln>
              <a:solidFill>
                <a:schemeClr val="accent1"/>
              </a:solidFill>
              <a:effectLst/>
              <a:uLnTx/>
              <a:uFillTx/>
              <a:latin typeface="Segoe UI"/>
              <a:cs typeface="Segoe UI"/>
            </a:endParaRPr>
          </a:p>
        </p:txBody>
      </p:sp>
      <p:sp>
        <p:nvSpPr>
          <p:cNvPr id="6" name="TextBox 5">
            <a:extLst>
              <a:ext uri="{FF2B5EF4-FFF2-40B4-BE49-F238E27FC236}">
                <a16:creationId xmlns:a16="http://schemas.microsoft.com/office/drawing/2014/main" id="{F28B98AC-9B51-0F61-EC84-C312E95E96F2}"/>
              </a:ext>
            </a:extLst>
          </p:cNvPr>
          <p:cNvSpPr txBox="1"/>
          <p:nvPr/>
        </p:nvSpPr>
        <p:spPr>
          <a:xfrm>
            <a:off x="7279079" y="3777590"/>
            <a:ext cx="2800585" cy="1883850"/>
          </a:xfrm>
          <a:prstGeom prst="roundRect">
            <a:avLst/>
          </a:prstGeom>
          <a:solidFill>
            <a:schemeClr val="accent4"/>
          </a:solidFill>
          <a:ln>
            <a:noFill/>
          </a:ln>
        </p:spPr>
        <p:style>
          <a:lnRef idx="2">
            <a:schemeClr val="accent2">
              <a:shade val="15000"/>
            </a:schemeClr>
          </a:lnRef>
          <a:fillRef idx="1">
            <a:schemeClr val="accent2"/>
          </a:fillRef>
          <a:effectRef idx="0">
            <a:schemeClr val="accent2"/>
          </a:effectRef>
          <a:fontRef idx="minor">
            <a:schemeClr val="lt1"/>
          </a:fontRef>
        </p:style>
        <p:txBody>
          <a:bodyPr wrap="square">
            <a:spAutoFit/>
          </a:bodyPr>
          <a:lstStyle/>
          <a:p>
            <a:pPr algn="l" rtl="0" fontAlgn="base">
              <a:lnSpc>
                <a:spcPct val="150000"/>
              </a:lnSpc>
              <a:spcBef>
                <a:spcPts val="1200"/>
              </a:spcBef>
              <a:buNone/>
            </a:pPr>
            <a:r>
              <a:rPr lang="en-US" sz="1800" b="0" i="0">
                <a:solidFill>
                  <a:schemeClr val="bg1"/>
                </a:solidFill>
                <a:effectLst/>
                <a:latin typeface="Segoe UI Semibold" panose="020B0702040204020203" pitchFamily="34" charset="0"/>
                <a:cs typeface="Segoe UI Semibold" panose="020B0702040204020203" pitchFamily="34" charset="0"/>
              </a:rPr>
              <a:t>Reporting must be non-punitive so team members feel safe raising concerns.</a:t>
            </a:r>
            <a:endParaRPr lang="en-US">
              <a:solidFill>
                <a:schemeClr val="bg1"/>
              </a:solidFill>
              <a:latin typeface="Segoe UI Semibold" panose="020B0702040204020203" pitchFamily="34" charset="0"/>
              <a:cs typeface="Segoe UI Semibold" panose="020B0702040204020203" pitchFamily="34" charset="0"/>
            </a:endParaRPr>
          </a:p>
        </p:txBody>
      </p:sp>
      <p:sp>
        <p:nvSpPr>
          <p:cNvPr id="7" name="Text Placeholder 6">
            <a:extLst>
              <a:ext uri="{FF2B5EF4-FFF2-40B4-BE49-F238E27FC236}">
                <a16:creationId xmlns:a16="http://schemas.microsoft.com/office/drawing/2014/main" id="{8F8410D1-D2FB-9BE0-DE03-4914EE4AFAEB}"/>
              </a:ext>
            </a:extLst>
          </p:cNvPr>
          <p:cNvSpPr>
            <a:spLocks noGrp="1"/>
          </p:cNvSpPr>
          <p:nvPr>
            <p:ph type="body" sz="quarter" idx="10"/>
          </p:nvPr>
        </p:nvSpPr>
        <p:spPr/>
        <p:txBody>
          <a:bodyPr/>
          <a:lstStyle/>
          <a:p>
            <a:r>
              <a:rPr lang="it-IT"/>
              <a:t>INCIDENT REPORTING</a:t>
            </a:r>
          </a:p>
        </p:txBody>
      </p:sp>
    </p:spTree>
    <p:extLst>
      <p:ext uri="{BB962C8B-B14F-4D97-AF65-F5344CB8AC3E}">
        <p14:creationId xmlns:p14="http://schemas.microsoft.com/office/powerpoint/2010/main" val="21852428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606D90-F849-B83E-DAA3-2AB4BD97218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F353293-73E8-6A44-7F92-C8EA0F242B33}"/>
              </a:ext>
            </a:extLst>
          </p:cNvPr>
          <p:cNvSpPr txBox="1"/>
          <p:nvPr/>
        </p:nvSpPr>
        <p:spPr>
          <a:xfrm>
            <a:off x="551143" y="566678"/>
            <a:ext cx="5209577" cy="286232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a:ln>
                  <a:noFill/>
                </a:ln>
                <a:solidFill>
                  <a:srgbClr val="FFFFFF"/>
                </a:solidFill>
                <a:effectLst/>
                <a:uLnTx/>
                <a:uFillTx/>
                <a:latin typeface="Segoe UI"/>
                <a:ea typeface="+mn-lt"/>
                <a:cs typeface="Segoe UI"/>
              </a:rPr>
              <a:t>LOCAL CONTEXT INSIGHT</a:t>
            </a:r>
          </a:p>
        </p:txBody>
      </p:sp>
      <p:pic>
        <p:nvPicPr>
          <p:cNvPr id="5" name="Picture 4">
            <a:extLst>
              <a:ext uri="{FF2B5EF4-FFF2-40B4-BE49-F238E27FC236}">
                <a16:creationId xmlns:a16="http://schemas.microsoft.com/office/drawing/2014/main" id="{F0890C2C-425A-9EB1-53D2-64EE003ACC49}"/>
              </a:ext>
            </a:extLst>
          </p:cNvPr>
          <p:cNvPicPr>
            <a:picLocks noChangeAspect="1"/>
          </p:cNvPicPr>
          <p:nvPr/>
        </p:nvPicPr>
        <p:blipFill>
          <a:blip r:embed="rId2"/>
          <a:stretch>
            <a:fillRect/>
          </a:stretch>
        </p:blipFill>
        <p:spPr>
          <a:xfrm rot="7763607">
            <a:off x="1456228" y="3508768"/>
            <a:ext cx="1959398" cy="2335034"/>
          </a:xfrm>
          <a:prstGeom prst="rect">
            <a:avLst/>
          </a:prstGeom>
        </p:spPr>
      </p:pic>
      <p:pic>
        <p:nvPicPr>
          <p:cNvPr id="7" name="Picture 6">
            <a:extLst>
              <a:ext uri="{FF2B5EF4-FFF2-40B4-BE49-F238E27FC236}">
                <a16:creationId xmlns:a16="http://schemas.microsoft.com/office/drawing/2014/main" id="{0A4426D2-4169-4768-595A-FC5D35E7C7F2}"/>
              </a:ext>
            </a:extLst>
          </p:cNvPr>
          <p:cNvPicPr>
            <a:picLocks noChangeAspect="1"/>
          </p:cNvPicPr>
          <p:nvPr/>
        </p:nvPicPr>
        <p:blipFill>
          <a:blip r:embed="rId3"/>
          <a:stretch>
            <a:fillRect/>
          </a:stretch>
        </p:blipFill>
        <p:spPr>
          <a:xfrm>
            <a:off x="2146281" y="4166679"/>
            <a:ext cx="876300" cy="1270000"/>
          </a:xfrm>
          <a:prstGeom prst="rect">
            <a:avLst/>
          </a:prstGeom>
        </p:spPr>
      </p:pic>
    </p:spTree>
    <p:extLst>
      <p:ext uri="{BB962C8B-B14F-4D97-AF65-F5344CB8AC3E}">
        <p14:creationId xmlns:p14="http://schemas.microsoft.com/office/powerpoint/2010/main" val="4228169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ACD925A-2043-4161-1978-96DCE18905B6}"/>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A30897A8-C909-1F3D-6786-09CC3D6CD055}"/>
              </a:ext>
            </a:extLst>
          </p:cNvPr>
          <p:cNvSpPr>
            <a:spLocks noGrp="1"/>
          </p:cNvSpPr>
          <p:nvPr>
            <p:ph type="body" sz="quarter" idx="10"/>
          </p:nvPr>
        </p:nvSpPr>
        <p:spPr>
          <a:xfrm>
            <a:off x="492125" y="487897"/>
            <a:ext cx="6000115" cy="1316037"/>
          </a:xfrm>
        </p:spPr>
        <p:txBody>
          <a:bodyPr/>
          <a:lstStyle/>
          <a:p>
            <a:r>
              <a:rPr lang="en-US">
                <a:cs typeface="Segoe UI Black" panose="020B0502040204020203" pitchFamily="34" charset="0"/>
              </a:rPr>
              <a:t>LET’S TALK ABOUT AI IN OUR CONTEXT</a:t>
            </a:r>
          </a:p>
          <a:p>
            <a:endParaRPr lang="en-US"/>
          </a:p>
        </p:txBody>
      </p:sp>
    </p:spTree>
    <p:extLst>
      <p:ext uri="{BB962C8B-B14F-4D97-AF65-F5344CB8AC3E}">
        <p14:creationId xmlns:p14="http://schemas.microsoft.com/office/powerpoint/2010/main" val="31936951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3537C4-23D4-617D-B790-FA4C9E66713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931CAD2-9F23-EEAA-3245-AE02718F2182}"/>
              </a:ext>
            </a:extLst>
          </p:cNvPr>
          <p:cNvSpPr txBox="1"/>
          <p:nvPr/>
        </p:nvSpPr>
        <p:spPr>
          <a:xfrm>
            <a:off x="551143" y="566678"/>
            <a:ext cx="6262611" cy="193899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000" b="1">
                <a:solidFill>
                  <a:srgbClr val="FFFFFF"/>
                </a:solidFill>
                <a:latin typeface="Segoe UI"/>
                <a:ea typeface="+mn-lt"/>
                <a:cs typeface="Segoe UI"/>
              </a:rPr>
              <a:t>KNOWLEDGE CHECK</a:t>
            </a:r>
            <a:endParaRPr kumimoji="0" lang="en-US" sz="6000" b="1" i="0" u="none" strike="noStrike" kern="1200" cap="none" spc="0" normalizeH="0" baseline="0" noProof="0">
              <a:ln>
                <a:noFill/>
              </a:ln>
              <a:solidFill>
                <a:srgbClr val="FFFFFF"/>
              </a:solidFill>
              <a:effectLst/>
              <a:uLnTx/>
              <a:uFillTx/>
              <a:latin typeface="Segoe UI"/>
              <a:ea typeface="+mn-lt"/>
              <a:cs typeface="Segoe UI"/>
            </a:endParaRPr>
          </a:p>
        </p:txBody>
      </p:sp>
      <p:pic>
        <p:nvPicPr>
          <p:cNvPr id="4" name="Picture 3">
            <a:extLst>
              <a:ext uri="{FF2B5EF4-FFF2-40B4-BE49-F238E27FC236}">
                <a16:creationId xmlns:a16="http://schemas.microsoft.com/office/drawing/2014/main" id="{7F720DFF-46D0-E0BE-4F6F-C5ADC7A2EC35}"/>
              </a:ext>
            </a:extLst>
          </p:cNvPr>
          <p:cNvPicPr>
            <a:picLocks noChangeAspect="1"/>
          </p:cNvPicPr>
          <p:nvPr/>
        </p:nvPicPr>
        <p:blipFill>
          <a:blip r:embed="rId2"/>
          <a:stretch>
            <a:fillRect/>
          </a:stretch>
        </p:blipFill>
        <p:spPr>
          <a:xfrm rot="7763607">
            <a:off x="1456228" y="3508768"/>
            <a:ext cx="1959398" cy="2335034"/>
          </a:xfrm>
          <a:prstGeom prst="rect">
            <a:avLst/>
          </a:prstGeom>
        </p:spPr>
      </p:pic>
      <p:pic>
        <p:nvPicPr>
          <p:cNvPr id="7" name="Picture 6">
            <a:extLst>
              <a:ext uri="{FF2B5EF4-FFF2-40B4-BE49-F238E27FC236}">
                <a16:creationId xmlns:a16="http://schemas.microsoft.com/office/drawing/2014/main" id="{DAF5B9A9-C53E-F9DF-1881-7D50ACBC721B}"/>
              </a:ext>
            </a:extLst>
          </p:cNvPr>
          <p:cNvPicPr>
            <a:picLocks noChangeAspect="1"/>
          </p:cNvPicPr>
          <p:nvPr/>
        </p:nvPicPr>
        <p:blipFill>
          <a:blip r:embed="rId3"/>
          <a:stretch>
            <a:fillRect/>
          </a:stretch>
        </p:blipFill>
        <p:spPr>
          <a:xfrm>
            <a:off x="1807284" y="4030041"/>
            <a:ext cx="1555750" cy="1555750"/>
          </a:xfrm>
          <a:prstGeom prst="rect">
            <a:avLst/>
          </a:prstGeom>
        </p:spPr>
      </p:pic>
    </p:spTree>
    <p:extLst>
      <p:ext uri="{BB962C8B-B14F-4D97-AF65-F5344CB8AC3E}">
        <p14:creationId xmlns:p14="http://schemas.microsoft.com/office/powerpoint/2010/main" val="32680078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D96A98B-D994-E252-1131-4DAEE933A521}"/>
            </a:ext>
          </a:extLst>
        </p:cNvPr>
        <p:cNvGrpSpPr/>
        <p:nvPr/>
      </p:nvGrpSpPr>
      <p:grpSpPr>
        <a:xfrm>
          <a:off x="0" y="0"/>
          <a:ext cx="0" cy="0"/>
          <a:chOff x="0" y="0"/>
          <a:chExt cx="0" cy="0"/>
        </a:xfrm>
      </p:grpSpPr>
      <p:sp>
        <p:nvSpPr>
          <p:cNvPr id="3" name="Content Placeholder 3">
            <a:extLst>
              <a:ext uri="{FF2B5EF4-FFF2-40B4-BE49-F238E27FC236}">
                <a16:creationId xmlns:a16="http://schemas.microsoft.com/office/drawing/2014/main" id="{3AE330B2-1217-CF07-BF39-F05CEBCBD26E}"/>
              </a:ext>
            </a:extLst>
          </p:cNvPr>
          <p:cNvSpPr txBox="1">
            <a:spLocks/>
          </p:cNvSpPr>
          <p:nvPr/>
        </p:nvSpPr>
        <p:spPr>
          <a:xfrm>
            <a:off x="621792" y="1721307"/>
            <a:ext cx="10049256" cy="2885274"/>
          </a:xfrm>
          <a:prstGeom prst="rect">
            <a:avLst/>
          </a:prstGeom>
        </p:spPr>
        <p:txBody>
          <a:bodyPr vert="horz" lIns="0" tIns="45720" rIns="228600" bIns="45720" rtlCol="0" anchor="t">
            <a:normAutofit/>
          </a:bodyPr>
          <a:lstStyle>
            <a:lvl1pPr marL="0" indent="0" algn="l" defTabSz="914400" rtl="0" eaLnBrk="1" latinLnBrk="0" hangingPunct="1">
              <a:lnSpc>
                <a:spcPct val="110000"/>
              </a:lnSpc>
              <a:spcBef>
                <a:spcPts val="0"/>
              </a:spcBef>
              <a:spcAft>
                <a:spcPts val="1600"/>
              </a:spcAft>
              <a:buFont typeface="Arial" panose="020B0604020202020204" pitchFamily="34" charset="0"/>
              <a:buNone/>
              <a:defRPr lang="en-US" sz="2200" b="0" i="0" kern="1200" dirty="0">
                <a:solidFill>
                  <a:srgbClr val="01344B"/>
                </a:solidFill>
                <a:effectLst/>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rgbClr val="01344B"/>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rgbClr val="01344B"/>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rgbClr val="01344B"/>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rgbClr val="01344B"/>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endParaRPr kumimoji="0" lang="en-US" sz="2200" b="0" i="0" u="none" strike="noStrike" kern="1200" cap="none" spc="0" normalizeH="0" baseline="0" noProof="0">
              <a:ln>
                <a:noFill/>
              </a:ln>
              <a:solidFill>
                <a:srgbClr val="01344B"/>
              </a:solidFill>
              <a:effectLst/>
              <a:uLnTx/>
              <a:uFillTx/>
              <a:latin typeface="Segoe UI" panose="020B0502040204020203" pitchFamily="34" charset="0"/>
              <a:ea typeface="+mn-ea"/>
              <a:cs typeface="Segoe UI" panose="020B0502040204020203" pitchFamily="34" charset="0"/>
            </a:endParaRPr>
          </a:p>
        </p:txBody>
      </p:sp>
    </p:spTree>
    <p:extLst>
      <p:ext uri="{BB962C8B-B14F-4D97-AF65-F5344CB8AC3E}">
        <p14:creationId xmlns:p14="http://schemas.microsoft.com/office/powerpoint/2010/main" val="39256811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4B76F1-8723-A316-B21A-C304FAF833E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DBE43CC-3F47-11EE-3045-4A2EC5433CFE}"/>
              </a:ext>
            </a:extLst>
          </p:cNvPr>
          <p:cNvSpPr txBox="1"/>
          <p:nvPr/>
        </p:nvSpPr>
        <p:spPr>
          <a:xfrm>
            <a:off x="551143" y="566678"/>
            <a:ext cx="6262611" cy="286232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a:ln>
                  <a:noFill/>
                </a:ln>
                <a:solidFill>
                  <a:srgbClr val="FFFFFF"/>
                </a:solidFill>
                <a:effectLst/>
                <a:uLnTx/>
                <a:uFillTx/>
                <a:latin typeface="Segoe UI"/>
                <a:ea typeface="+mn-lt"/>
                <a:cs typeface="Segoe UI"/>
              </a:rPr>
              <a:t>PRACTICAL A</a:t>
            </a:r>
            <a:r>
              <a:rPr lang="en-US" sz="6000" b="1">
                <a:solidFill>
                  <a:srgbClr val="FFFFFF"/>
                </a:solidFill>
                <a:latin typeface="Segoe UI"/>
                <a:ea typeface="+mn-lt"/>
                <a:cs typeface="Segoe UI"/>
              </a:rPr>
              <a:t>PPLICATION A</a:t>
            </a:r>
            <a:r>
              <a:rPr kumimoji="0" lang="en-US" sz="6000" b="1" i="0" u="none" strike="noStrike" kern="1200" cap="none" spc="0" normalizeH="0" baseline="0" noProof="0">
                <a:ln>
                  <a:noFill/>
                </a:ln>
                <a:solidFill>
                  <a:srgbClr val="FFFFFF"/>
                </a:solidFill>
                <a:effectLst/>
                <a:uLnTx/>
                <a:uFillTx/>
                <a:latin typeface="Segoe UI"/>
                <a:ea typeface="+mn-lt"/>
                <a:cs typeface="Segoe UI"/>
              </a:rPr>
              <a:t>CTIVITY</a:t>
            </a:r>
          </a:p>
        </p:txBody>
      </p:sp>
      <p:pic>
        <p:nvPicPr>
          <p:cNvPr id="4" name="Picture 3">
            <a:extLst>
              <a:ext uri="{FF2B5EF4-FFF2-40B4-BE49-F238E27FC236}">
                <a16:creationId xmlns:a16="http://schemas.microsoft.com/office/drawing/2014/main" id="{1FDEF430-8A0F-61F3-6CDA-E379F2A11D82}"/>
              </a:ext>
            </a:extLst>
          </p:cNvPr>
          <p:cNvPicPr>
            <a:picLocks noChangeAspect="1"/>
          </p:cNvPicPr>
          <p:nvPr/>
        </p:nvPicPr>
        <p:blipFill>
          <a:blip r:embed="rId2"/>
          <a:stretch>
            <a:fillRect/>
          </a:stretch>
        </p:blipFill>
        <p:spPr>
          <a:xfrm rot="7763607">
            <a:off x="1456228" y="3508768"/>
            <a:ext cx="1959398" cy="2335034"/>
          </a:xfrm>
          <a:prstGeom prst="rect">
            <a:avLst/>
          </a:prstGeom>
        </p:spPr>
      </p:pic>
      <p:pic>
        <p:nvPicPr>
          <p:cNvPr id="5" name="Picture 4">
            <a:extLst>
              <a:ext uri="{FF2B5EF4-FFF2-40B4-BE49-F238E27FC236}">
                <a16:creationId xmlns:a16="http://schemas.microsoft.com/office/drawing/2014/main" id="{AC90255A-FE4A-6D59-266D-82C9C62ACEA2}"/>
              </a:ext>
            </a:extLst>
          </p:cNvPr>
          <p:cNvPicPr>
            <a:picLocks noChangeAspect="1"/>
          </p:cNvPicPr>
          <p:nvPr/>
        </p:nvPicPr>
        <p:blipFill>
          <a:blip r:embed="rId3"/>
          <a:stretch>
            <a:fillRect/>
          </a:stretch>
        </p:blipFill>
        <p:spPr>
          <a:xfrm>
            <a:off x="1850005" y="4085252"/>
            <a:ext cx="1461994" cy="1444589"/>
          </a:xfrm>
          <a:prstGeom prst="rect">
            <a:avLst/>
          </a:prstGeom>
        </p:spPr>
      </p:pic>
    </p:spTree>
    <p:extLst>
      <p:ext uri="{BB962C8B-B14F-4D97-AF65-F5344CB8AC3E}">
        <p14:creationId xmlns:p14="http://schemas.microsoft.com/office/powerpoint/2010/main" val="22600442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a:extLst>
            <a:ext uri="{FF2B5EF4-FFF2-40B4-BE49-F238E27FC236}">
              <a16:creationId xmlns:a16="http://schemas.microsoft.com/office/drawing/2014/main" id="{CA44C1B9-3A45-52F2-3F30-DB09D3FE52C1}"/>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F528B84C-3E80-CCD5-930C-6E0188F75615}"/>
              </a:ext>
            </a:extLst>
          </p:cNvPr>
          <p:cNvSpPr/>
          <p:nvPr/>
        </p:nvSpPr>
        <p:spPr>
          <a:xfrm>
            <a:off x="-1" y="0"/>
            <a:ext cx="8436863"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cs typeface="Segoe UI" panose="020B0502040204020203" pitchFamily="34" charset="0"/>
            </a:endParaRPr>
          </a:p>
        </p:txBody>
      </p:sp>
      <p:sp>
        <p:nvSpPr>
          <p:cNvPr id="17" name="Title 1">
            <a:extLst>
              <a:ext uri="{FF2B5EF4-FFF2-40B4-BE49-F238E27FC236}">
                <a16:creationId xmlns:a16="http://schemas.microsoft.com/office/drawing/2014/main" id="{D2198DD2-705F-2E56-9722-F5FAEA070106}"/>
              </a:ext>
            </a:extLst>
          </p:cNvPr>
          <p:cNvSpPr txBox="1">
            <a:spLocks/>
          </p:cNvSpPr>
          <p:nvPr/>
        </p:nvSpPr>
        <p:spPr>
          <a:xfrm>
            <a:off x="621793" y="571173"/>
            <a:ext cx="7364920" cy="701132"/>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spcBef>
                <a:spcPct val="0"/>
              </a:spcBef>
              <a:spcAft>
                <a:spcPts val="0"/>
              </a:spcAft>
              <a:buClrTx/>
              <a:buSzTx/>
              <a:buFontTx/>
              <a:buNone/>
              <a:tabLst/>
              <a:defRPr/>
            </a:pPr>
            <a:r>
              <a:rPr kumimoji="0" lang="en-US" sz="4000" b="1" u="none" strike="noStrike" kern="1200" cap="none" spc="0" normalizeH="0" baseline="0" noProof="0">
                <a:ln>
                  <a:noFill/>
                </a:ln>
                <a:solidFill>
                  <a:srgbClr val="007B9A"/>
                </a:solidFill>
                <a:effectLst/>
                <a:uLnTx/>
                <a:uFillTx/>
                <a:latin typeface="Segoe UI Black" panose="020F0502020204030204" pitchFamily="34" charset="0"/>
                <a:ea typeface="Segoe UI Black"/>
                <a:cs typeface="Segoe UI Black" panose="020F0502020204030204" pitchFamily="34" charset="0"/>
              </a:rPr>
              <a:t>From Field Data to Governance-Ready AI Inputs</a:t>
            </a:r>
          </a:p>
        </p:txBody>
      </p:sp>
      <p:sp>
        <p:nvSpPr>
          <p:cNvPr id="25" name="Rectangle 2">
            <a:extLst>
              <a:ext uri="{FF2B5EF4-FFF2-40B4-BE49-F238E27FC236}">
                <a16:creationId xmlns:a16="http://schemas.microsoft.com/office/drawing/2014/main" id="{3762C0C8-BA93-CAA2-DE2B-6E7A4E4AC0DF}"/>
              </a:ext>
            </a:extLst>
          </p:cNvPr>
          <p:cNvSpPr>
            <a:spLocks noChangeArrowheads="1"/>
          </p:cNvSpPr>
          <p:nvPr/>
        </p:nvSpPr>
        <p:spPr bwMode="auto">
          <a:xfrm>
            <a:off x="621790" y="6109354"/>
            <a:ext cx="7364919" cy="201017"/>
          </a:xfrm>
          <a:prstGeom prst="rect">
            <a:avLst/>
          </a:prstGeom>
          <a:noFill/>
          <a:ln>
            <a:noFill/>
          </a:ln>
          <a:effectLst/>
        </p:spPr>
        <p:txBody>
          <a:bodyPr vert="horz" wrap="square" lIns="0" tIns="0" rIns="0" bIns="0" numCol="1" anchor="b"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20000"/>
              </a:lnSpc>
              <a:spcBef>
                <a:spcPct val="0"/>
              </a:spcBef>
              <a:spcAft>
                <a:spcPct val="0"/>
              </a:spcAft>
              <a:buClrTx/>
              <a:buSzTx/>
              <a:buFontTx/>
              <a:buNone/>
              <a:tabLst/>
            </a:pPr>
            <a:r>
              <a:rPr kumimoji="0" lang="en-US" altLang="en-US" sz="1200" b="1" i="0" u="none" strike="noStrike" cap="none" normalizeH="0" baseline="0" dirty="0">
                <a:ln>
                  <a:noFill/>
                </a:ln>
                <a:solidFill>
                  <a:srgbClr val="01344B"/>
                </a:solidFill>
                <a:effectLst/>
                <a:latin typeface="Segoe UI" panose="020B0502040204020203" pitchFamily="34" charset="0"/>
                <a:cs typeface="Segoe UI" panose="020B0502040204020203" pitchFamily="34" charset="0"/>
                <a:hlinkClick r:id="rId3"/>
              </a:rPr>
              <a:t>From Field Data to Governance-Ready AI Inputs</a:t>
            </a:r>
            <a:r>
              <a:rPr kumimoji="0" lang="en-US" altLang="en-US" sz="1200" b="0" i="0" u="none" strike="noStrike" cap="none" normalizeH="0" baseline="0" dirty="0">
                <a:ln>
                  <a:noFill/>
                </a:ln>
                <a:solidFill>
                  <a:srgbClr val="01344B"/>
                </a:solidFill>
                <a:effectLst/>
                <a:latin typeface="Segoe UI" panose="020B0502040204020203" pitchFamily="34" charset="0"/>
                <a:cs typeface="Segoe UI" panose="020B0502040204020203" pitchFamily="34" charset="0"/>
                <a:hlinkClick r:id="rId3"/>
              </a:rPr>
              <a:t> (Word document). </a:t>
            </a:r>
            <a:endParaRPr kumimoji="0" lang="en-US" altLang="en-US" sz="1200" b="0" i="0" u="none" strike="noStrike" cap="none" normalizeH="0" baseline="0" dirty="0">
              <a:ln>
                <a:noFill/>
              </a:ln>
              <a:solidFill>
                <a:srgbClr val="01344B"/>
              </a:solidFill>
              <a:effectLst/>
              <a:latin typeface="Segoe UI" panose="020B0502040204020203" pitchFamily="34" charset="0"/>
              <a:cs typeface="Segoe UI" panose="020B0502040204020203" pitchFamily="34" charset="0"/>
            </a:endParaRPr>
          </a:p>
        </p:txBody>
      </p:sp>
      <p:sp>
        <p:nvSpPr>
          <p:cNvPr id="27" name="Rectangle 2">
            <a:extLst>
              <a:ext uri="{FF2B5EF4-FFF2-40B4-BE49-F238E27FC236}">
                <a16:creationId xmlns:a16="http://schemas.microsoft.com/office/drawing/2014/main" id="{1E1C7C07-4B36-09D6-78D4-D28DFE1D48B5}"/>
              </a:ext>
            </a:extLst>
          </p:cNvPr>
          <p:cNvSpPr>
            <a:spLocks noChangeArrowheads="1"/>
          </p:cNvSpPr>
          <p:nvPr/>
        </p:nvSpPr>
        <p:spPr bwMode="auto">
          <a:xfrm>
            <a:off x="621793" y="1709434"/>
            <a:ext cx="1997422" cy="268087"/>
          </a:xfrm>
          <a:prstGeom prst="rect">
            <a:avLst/>
          </a:prstGeom>
          <a:noFill/>
          <a:ln>
            <a:noFill/>
          </a:ln>
          <a:effec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20000"/>
              </a:lnSpc>
              <a:spcBef>
                <a:spcPct val="0"/>
              </a:spcBef>
              <a:spcAft>
                <a:spcPct val="0"/>
              </a:spcAft>
              <a:buClrTx/>
              <a:buSzTx/>
              <a:buFontTx/>
              <a:buNone/>
              <a:tabLst/>
            </a:pPr>
            <a:r>
              <a:rPr lang="en-GB" sz="1600" b="0" i="0">
                <a:solidFill>
                  <a:srgbClr val="01344B"/>
                </a:solidFill>
                <a:effectLst/>
                <a:latin typeface="Segoe UI" panose="020B0502040204020203" pitchFamily="34" charset="0"/>
                <a:cs typeface="Segoe UI" panose="020B0502040204020203" pitchFamily="34" charset="0"/>
              </a:rPr>
              <a:t>30 minutes</a:t>
            </a:r>
            <a:endParaRPr kumimoji="0" lang="en-US" altLang="en-US" sz="1600" b="0" i="0" u="none" strike="noStrike" cap="none" normalizeH="0" baseline="0">
              <a:ln>
                <a:noFill/>
              </a:ln>
              <a:solidFill>
                <a:srgbClr val="01344B"/>
              </a:solidFill>
              <a:effectLst/>
              <a:latin typeface="Segoe UI" panose="020B0502040204020203" pitchFamily="34" charset="0"/>
              <a:cs typeface="Segoe UI" panose="020B0502040204020203" pitchFamily="34" charset="0"/>
            </a:endParaRPr>
          </a:p>
        </p:txBody>
      </p:sp>
      <p:sp>
        <p:nvSpPr>
          <p:cNvPr id="5" name="Rectangle 2">
            <a:extLst>
              <a:ext uri="{FF2B5EF4-FFF2-40B4-BE49-F238E27FC236}">
                <a16:creationId xmlns:a16="http://schemas.microsoft.com/office/drawing/2014/main" id="{8C572392-F9C0-99C7-8237-7FB642D38FE5}"/>
              </a:ext>
            </a:extLst>
          </p:cNvPr>
          <p:cNvSpPr>
            <a:spLocks noChangeArrowheads="1"/>
          </p:cNvSpPr>
          <p:nvPr/>
        </p:nvSpPr>
        <p:spPr bwMode="auto">
          <a:xfrm>
            <a:off x="621791" y="2639889"/>
            <a:ext cx="7364921" cy="2373100"/>
          </a:xfrm>
          <a:prstGeom prst="rect">
            <a:avLst/>
          </a:prstGeom>
          <a:noFill/>
          <a:ln>
            <a:noFill/>
          </a:ln>
          <a:effectLst/>
        </p:spPr>
        <p:txBody>
          <a:bodyPr vert="horz" wrap="square" lIns="0" tIns="0" rIns="0" bIns="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14000"/>
              </a:lnSpc>
              <a:spcBef>
                <a:spcPct val="0"/>
              </a:spcBef>
              <a:spcAft>
                <a:spcPct val="0"/>
              </a:spcAft>
              <a:buClrTx/>
              <a:buSzTx/>
              <a:buFontTx/>
              <a:buNone/>
              <a:tabLst/>
            </a:pPr>
            <a:r>
              <a:rPr kumimoji="0" lang="en-US" altLang="en-US" sz="2000" u="none" strike="noStrike" cap="none" normalizeH="0" baseline="0">
                <a:ln>
                  <a:noFill/>
                </a:ln>
                <a:solidFill>
                  <a:srgbClr val="01344B"/>
                </a:solidFill>
                <a:effectLst/>
                <a:latin typeface="Segoe UI" panose="020B0502040204020203" pitchFamily="34" charset="0"/>
                <a:cs typeface="Segoe UI" panose="020B0502040204020203" pitchFamily="34" charset="0"/>
              </a:rPr>
              <a:t>In this activity, you will apply AI and data governance principles to a realistic nonprofit use case by preparing community data for safe and responsible use in an AI tool. </a:t>
            </a:r>
          </a:p>
          <a:p>
            <a:pPr marL="0" marR="0" lvl="0" indent="0" algn="just" defTabSz="914400" rtl="0" eaLnBrk="0" fontAlgn="base" latinLnBrk="0" hangingPunct="0">
              <a:lnSpc>
                <a:spcPct val="114000"/>
              </a:lnSpc>
              <a:spcBef>
                <a:spcPct val="0"/>
              </a:spcBef>
              <a:spcAft>
                <a:spcPct val="0"/>
              </a:spcAft>
              <a:buClrTx/>
              <a:buSzTx/>
              <a:buFontTx/>
              <a:buNone/>
              <a:tabLst/>
            </a:pPr>
            <a:endParaRPr kumimoji="0" lang="en-US" altLang="en-US" sz="2000" u="none" strike="noStrike" cap="none" normalizeH="0" baseline="0">
              <a:ln>
                <a:noFill/>
              </a:ln>
              <a:solidFill>
                <a:srgbClr val="01344B"/>
              </a:solidFill>
              <a:effectLst/>
              <a:latin typeface="Segoe UI" panose="020B0502040204020203" pitchFamily="34" charset="0"/>
              <a:cs typeface="Segoe UI" panose="020B0502040204020203" pitchFamily="34" charset="0"/>
            </a:endParaRPr>
          </a:p>
          <a:p>
            <a:pPr marL="0" marR="0" lvl="0" indent="0" algn="just" defTabSz="914400" rtl="0" eaLnBrk="0" fontAlgn="base" latinLnBrk="0" hangingPunct="0">
              <a:lnSpc>
                <a:spcPct val="114000"/>
              </a:lnSpc>
              <a:spcBef>
                <a:spcPct val="0"/>
              </a:spcBef>
              <a:spcAft>
                <a:spcPct val="0"/>
              </a:spcAft>
              <a:buClrTx/>
              <a:buSzTx/>
              <a:buFontTx/>
              <a:buNone/>
              <a:tabLst/>
            </a:pPr>
            <a:r>
              <a:rPr kumimoji="0" lang="en-US" altLang="en-US" sz="2000" u="none" strike="noStrike" cap="none" normalizeH="0" baseline="0">
                <a:ln>
                  <a:noFill/>
                </a:ln>
                <a:solidFill>
                  <a:srgbClr val="01344B"/>
                </a:solidFill>
                <a:effectLst/>
                <a:latin typeface="Segoe UI" panose="020B0502040204020203" pitchFamily="34" charset="0"/>
                <a:cs typeface="Segoe UI" panose="020B0502040204020203" pitchFamily="34" charset="0"/>
              </a:rPr>
              <a:t>This activity reinforces that responsible AI use begins before any tool is used, with disciplined data preparation, accountability, and an understanding of how data quality directly shapes AI outputs and their potential impact on people. </a:t>
            </a:r>
          </a:p>
        </p:txBody>
      </p:sp>
      <p:sp>
        <p:nvSpPr>
          <p:cNvPr id="9" name="Rectangle 2">
            <a:extLst>
              <a:ext uri="{FF2B5EF4-FFF2-40B4-BE49-F238E27FC236}">
                <a16:creationId xmlns:a16="http://schemas.microsoft.com/office/drawing/2014/main" id="{AAD5C688-8E9A-09C1-1F5D-EC4A40CCC5E9}"/>
              </a:ext>
            </a:extLst>
          </p:cNvPr>
          <p:cNvSpPr>
            <a:spLocks noChangeArrowheads="1"/>
          </p:cNvSpPr>
          <p:nvPr/>
        </p:nvSpPr>
        <p:spPr bwMode="auto">
          <a:xfrm>
            <a:off x="621792" y="2372598"/>
            <a:ext cx="4935050" cy="217817"/>
          </a:xfrm>
          <a:prstGeom prst="rect">
            <a:avLst/>
          </a:prstGeom>
          <a:noFill/>
          <a:ln>
            <a:noFill/>
          </a:ln>
          <a:effectLst/>
        </p:spPr>
        <p:txBody>
          <a:bodyPr vert="horz" wrap="square" lIns="0" tIns="0" rIns="0" bIns="0" numCol="1" anchor="b"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20000"/>
              </a:lnSpc>
              <a:spcBef>
                <a:spcPct val="0"/>
              </a:spcBef>
              <a:spcAft>
                <a:spcPct val="0"/>
              </a:spcAft>
              <a:buClrTx/>
              <a:buSzTx/>
              <a:buFontTx/>
              <a:buNone/>
              <a:tabLst/>
            </a:pPr>
            <a:r>
              <a:rPr kumimoji="0" lang="en-US" altLang="en-US" sz="1300" b="1" u="none" strike="noStrike" cap="none" normalizeH="0" baseline="0">
                <a:ln>
                  <a:noFill/>
                </a:ln>
                <a:solidFill>
                  <a:schemeClr val="tx2"/>
                </a:solidFill>
                <a:effectLst/>
                <a:latin typeface="Segoe UI" panose="020B0502040204020203" pitchFamily="34" charset="0"/>
                <a:ea typeface="Segoe UI Semibold" panose="020B0502040204020203" pitchFamily="34" charset="0"/>
                <a:cs typeface="Segoe UI" panose="020B0502040204020203" pitchFamily="34" charset="0"/>
              </a:rPr>
              <a:t>Purpose: </a:t>
            </a:r>
          </a:p>
        </p:txBody>
      </p:sp>
      <p:sp>
        <p:nvSpPr>
          <p:cNvPr id="18" name="Title 1">
            <a:extLst>
              <a:ext uri="{FF2B5EF4-FFF2-40B4-BE49-F238E27FC236}">
                <a16:creationId xmlns:a16="http://schemas.microsoft.com/office/drawing/2014/main" id="{125C3069-22A9-DAFA-5A04-47937A235AF5}"/>
              </a:ext>
            </a:extLst>
          </p:cNvPr>
          <p:cNvSpPr txBox="1">
            <a:spLocks/>
          </p:cNvSpPr>
          <p:nvPr/>
        </p:nvSpPr>
        <p:spPr>
          <a:xfrm>
            <a:off x="621793" y="319377"/>
            <a:ext cx="2743199" cy="198192"/>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000" u="none" strike="noStrike" kern="1200" cap="none" spc="0" normalizeH="0" baseline="0" noProof="0">
                <a:ln>
                  <a:noFill/>
                </a:ln>
                <a:solidFill>
                  <a:schemeClr val="bg1">
                    <a:lumMod val="65000"/>
                  </a:schemeClr>
                </a:solidFill>
                <a:effectLst/>
                <a:uLnTx/>
                <a:uFillTx/>
                <a:ea typeface="Segoe UI Black"/>
              </a:rPr>
              <a:t>PRACTICAL APPLICATION ACTIVITY</a:t>
            </a:r>
          </a:p>
        </p:txBody>
      </p:sp>
      <p:sp>
        <p:nvSpPr>
          <p:cNvPr id="3" name="Rectangle 2">
            <a:extLst>
              <a:ext uri="{FF2B5EF4-FFF2-40B4-BE49-F238E27FC236}">
                <a16:creationId xmlns:a16="http://schemas.microsoft.com/office/drawing/2014/main" id="{CAE4202C-A511-A102-510E-215979A01F05}"/>
              </a:ext>
            </a:extLst>
          </p:cNvPr>
          <p:cNvSpPr>
            <a:spLocks noChangeArrowheads="1"/>
          </p:cNvSpPr>
          <p:nvPr/>
        </p:nvSpPr>
        <p:spPr bwMode="auto">
          <a:xfrm>
            <a:off x="621791" y="5875077"/>
            <a:ext cx="5008045" cy="217817"/>
          </a:xfrm>
          <a:prstGeom prst="rect">
            <a:avLst/>
          </a:prstGeom>
          <a:noFill/>
          <a:ln>
            <a:noFill/>
          </a:ln>
          <a:effectLst/>
        </p:spPr>
        <p:txBody>
          <a:bodyPr vert="horz" wrap="square" lIns="0" tIns="0" rIns="0" bIns="0" numCol="1" anchor="b"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nSpc>
                <a:spcPct val="120000"/>
              </a:lnSpc>
            </a:pPr>
            <a:r>
              <a:rPr kumimoji="0" lang="en-US" altLang="en-US" sz="1300" b="1" u="none" strike="noStrike" cap="none" normalizeH="0" baseline="0">
                <a:ln>
                  <a:noFill/>
                </a:ln>
                <a:solidFill>
                  <a:schemeClr val="tx2"/>
                </a:solidFill>
                <a:effectLst/>
                <a:latin typeface="Segoe UI" panose="020B0502040204020203" pitchFamily="34" charset="0"/>
                <a:ea typeface="Segoe UI Semibold" panose="020B0502040204020203" pitchFamily="34" charset="0"/>
                <a:cs typeface="Segoe UI" panose="020B0502040204020203" pitchFamily="34" charset="0"/>
              </a:rPr>
              <a:t>Work File:</a:t>
            </a:r>
            <a:endParaRPr lang="en-US" altLang="en-US" sz="1300" b="1">
              <a:solidFill>
                <a:schemeClr val="tx2"/>
              </a:solidFill>
              <a:latin typeface="Segoe UI" panose="020B0502040204020203" pitchFamily="34" charset="0"/>
              <a:ea typeface="Segoe UI Semibold" panose="020B0502040204020203" pitchFamily="34" charset="0"/>
              <a:cs typeface="Segoe UI" panose="020B0502040204020203" pitchFamily="34" charset="0"/>
            </a:endParaRPr>
          </a:p>
        </p:txBody>
      </p:sp>
      <p:pic>
        <p:nvPicPr>
          <p:cNvPr id="2" name="Picture 1">
            <a:extLst>
              <a:ext uri="{FF2B5EF4-FFF2-40B4-BE49-F238E27FC236}">
                <a16:creationId xmlns:a16="http://schemas.microsoft.com/office/drawing/2014/main" id="{F6E95565-DEB6-7795-AA3D-1B8F69793FE1}"/>
              </a:ext>
            </a:extLst>
          </p:cNvPr>
          <p:cNvPicPr>
            <a:picLocks noChangeAspect="1"/>
          </p:cNvPicPr>
          <p:nvPr/>
        </p:nvPicPr>
        <p:blipFill>
          <a:blip r:embed="rId4"/>
          <a:srcRect/>
          <a:stretch/>
        </p:blipFill>
        <p:spPr>
          <a:xfrm rot="20814676">
            <a:off x="9447353" y="958850"/>
            <a:ext cx="4652522" cy="6583906"/>
          </a:xfrm>
          <a:prstGeom prst="rect">
            <a:avLst/>
          </a:prstGeom>
          <a:solidFill>
            <a:schemeClr val="bg1"/>
          </a:solidFill>
          <a:effectLst/>
        </p:spPr>
      </p:pic>
    </p:spTree>
    <p:extLst>
      <p:ext uri="{BB962C8B-B14F-4D97-AF65-F5344CB8AC3E}">
        <p14:creationId xmlns:p14="http://schemas.microsoft.com/office/powerpoint/2010/main" val="22969824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a:extLst>
            <a:ext uri="{FF2B5EF4-FFF2-40B4-BE49-F238E27FC236}">
              <a16:creationId xmlns:a16="http://schemas.microsoft.com/office/drawing/2014/main" id="{CA44C1B9-3A45-52F2-3F30-DB09D3FE52C1}"/>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5901913A-EB6B-ED00-F8D9-03D6E7133065}"/>
              </a:ext>
            </a:extLst>
          </p:cNvPr>
          <p:cNvSpPr/>
          <p:nvPr/>
        </p:nvSpPr>
        <p:spPr>
          <a:xfrm>
            <a:off x="3755137" y="0"/>
            <a:ext cx="8436863" cy="6858000"/>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B387152E-1855-3677-0098-B506D0A49A7B}"/>
              </a:ext>
            </a:extLst>
          </p:cNvPr>
          <p:cNvSpPr/>
          <p:nvPr/>
        </p:nvSpPr>
        <p:spPr>
          <a:xfrm flipH="1">
            <a:off x="0" y="0"/>
            <a:ext cx="375513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80E486E1-B2FF-2914-0A3F-B1FF19CAA224}"/>
              </a:ext>
            </a:extLst>
          </p:cNvPr>
          <p:cNvSpPr txBox="1">
            <a:spLocks/>
          </p:cNvSpPr>
          <p:nvPr/>
        </p:nvSpPr>
        <p:spPr>
          <a:xfrm>
            <a:off x="621793" y="319377"/>
            <a:ext cx="2743199" cy="198192"/>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000" u="none" strike="noStrike" kern="1200" cap="none" spc="0" normalizeH="0" baseline="0" noProof="0" dirty="0">
                <a:ln>
                  <a:noFill/>
                </a:ln>
                <a:solidFill>
                  <a:schemeClr val="bg1">
                    <a:lumMod val="65000"/>
                  </a:schemeClr>
                </a:solidFill>
                <a:effectLst/>
                <a:uLnTx/>
                <a:uFillTx/>
                <a:latin typeface="Segoe UI Semilight" panose="020F0302020204030204" pitchFamily="34" charset="0"/>
                <a:ea typeface="Segoe UI Black"/>
                <a:cs typeface="Segoe UI Semilight" panose="020F0302020204030204" pitchFamily="34" charset="0"/>
              </a:rPr>
              <a:t>PRACTICAL APPLICATION ACTIVITY</a:t>
            </a:r>
          </a:p>
        </p:txBody>
      </p:sp>
      <p:sp>
        <p:nvSpPr>
          <p:cNvPr id="10" name="Title 1">
            <a:extLst>
              <a:ext uri="{FF2B5EF4-FFF2-40B4-BE49-F238E27FC236}">
                <a16:creationId xmlns:a16="http://schemas.microsoft.com/office/drawing/2014/main" id="{7CF6E861-E0A6-4080-E807-B4CE6412194D}"/>
              </a:ext>
            </a:extLst>
          </p:cNvPr>
          <p:cNvSpPr txBox="1">
            <a:spLocks/>
          </p:cNvSpPr>
          <p:nvPr/>
        </p:nvSpPr>
        <p:spPr>
          <a:xfrm>
            <a:off x="621794" y="499604"/>
            <a:ext cx="2743198" cy="198192"/>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spcBef>
                <a:spcPct val="0"/>
              </a:spcBef>
              <a:spcAft>
                <a:spcPts val="0"/>
              </a:spcAft>
              <a:buClrTx/>
              <a:buSzTx/>
              <a:buFontTx/>
              <a:buNone/>
              <a:tabLst/>
              <a:defRPr/>
            </a:pPr>
            <a:r>
              <a:rPr kumimoji="0" lang="en-US" sz="1600" i="0" u="none" strike="noStrike" kern="1200" cap="none" spc="0" normalizeH="0" baseline="0" noProof="0" dirty="0">
                <a:ln>
                  <a:noFill/>
                </a:ln>
                <a:solidFill>
                  <a:schemeClr val="bg2">
                    <a:lumMod val="90000"/>
                  </a:schemeClr>
                </a:solidFill>
                <a:effectLst/>
                <a:uLnTx/>
                <a:uFillTx/>
                <a:latin typeface="+mj-lt"/>
                <a:ea typeface="Segoe UI Black"/>
                <a:cs typeface="Segoe UI Black" panose="020B0502040204020203" pitchFamily="34" charset="0"/>
              </a:rPr>
              <a:t>From Field Data to Governance-Ready AI Inputs</a:t>
            </a:r>
          </a:p>
        </p:txBody>
      </p:sp>
      <p:sp>
        <p:nvSpPr>
          <p:cNvPr id="30" name="Rectangle 2">
            <a:extLst>
              <a:ext uri="{FF2B5EF4-FFF2-40B4-BE49-F238E27FC236}">
                <a16:creationId xmlns:a16="http://schemas.microsoft.com/office/drawing/2014/main" id="{C31C4A48-D81C-A2EF-7A24-C254594B7D3F}"/>
              </a:ext>
            </a:extLst>
          </p:cNvPr>
          <p:cNvSpPr>
            <a:spLocks noChangeArrowheads="1"/>
          </p:cNvSpPr>
          <p:nvPr/>
        </p:nvSpPr>
        <p:spPr bwMode="auto">
          <a:xfrm>
            <a:off x="621793" y="1629538"/>
            <a:ext cx="2743200" cy="217752"/>
          </a:xfrm>
          <a:prstGeom prst="rect">
            <a:avLst/>
          </a:prstGeom>
          <a:noFill/>
          <a:ln>
            <a:noFill/>
          </a:ln>
          <a:effec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20000"/>
              </a:lnSpc>
              <a:spcBef>
                <a:spcPct val="0"/>
              </a:spcBef>
              <a:spcAft>
                <a:spcPct val="0"/>
              </a:spcAft>
              <a:buClrTx/>
              <a:buSzTx/>
              <a:buFontTx/>
              <a:buNone/>
              <a:tabLst/>
            </a:pPr>
            <a:r>
              <a:rPr lang="en-GB" sz="1300" b="1" dirty="0">
                <a:solidFill>
                  <a:schemeClr val="tx2"/>
                </a:solidFill>
                <a:latin typeface="Segoe UI Semibold" panose="020B0502040204020203" pitchFamily="34" charset="0"/>
                <a:cs typeface="Segoe UI Semibold" panose="020B0502040204020203" pitchFamily="34" charset="0"/>
              </a:rPr>
              <a:t>Structure:</a:t>
            </a:r>
            <a:endParaRPr kumimoji="0" lang="en-US" altLang="en-US" sz="1300" b="1" u="none" strike="noStrike" cap="none" normalizeH="0" baseline="0" dirty="0">
              <a:ln>
                <a:noFill/>
              </a:ln>
              <a:solidFill>
                <a:schemeClr val="tx2"/>
              </a:solidFill>
              <a:effectLst/>
              <a:latin typeface="Segoe UI Semibold" panose="020B0502040204020203" pitchFamily="34" charset="0"/>
              <a:cs typeface="Segoe UI Semibold" panose="020B0502040204020203" pitchFamily="34" charset="0"/>
            </a:endParaRPr>
          </a:p>
        </p:txBody>
      </p:sp>
      <p:graphicFrame>
        <p:nvGraphicFramePr>
          <p:cNvPr id="2" name="Table 1">
            <a:extLst>
              <a:ext uri="{FF2B5EF4-FFF2-40B4-BE49-F238E27FC236}">
                <a16:creationId xmlns:a16="http://schemas.microsoft.com/office/drawing/2014/main" id="{997442AE-7661-EFAD-83C8-075FF939E093}"/>
              </a:ext>
            </a:extLst>
          </p:cNvPr>
          <p:cNvGraphicFramePr>
            <a:graphicFrameLocks noGrp="1"/>
          </p:cNvGraphicFramePr>
          <p:nvPr>
            <p:extLst>
              <p:ext uri="{D42A27DB-BD31-4B8C-83A1-F6EECF244321}">
                <p14:modId xmlns:p14="http://schemas.microsoft.com/office/powerpoint/2010/main" val="789891600"/>
              </p:ext>
            </p:extLst>
          </p:nvPr>
        </p:nvGraphicFramePr>
        <p:xfrm>
          <a:off x="4376929" y="1968132"/>
          <a:ext cx="7308565" cy="4143910"/>
        </p:xfrm>
        <a:graphic>
          <a:graphicData uri="http://schemas.openxmlformats.org/drawingml/2006/table">
            <a:tbl>
              <a:tblPr/>
              <a:tblGrid>
                <a:gridCol w="383330">
                  <a:extLst>
                    <a:ext uri="{9D8B030D-6E8A-4147-A177-3AD203B41FA5}">
                      <a16:colId xmlns:a16="http://schemas.microsoft.com/office/drawing/2014/main" val="970873350"/>
                    </a:ext>
                  </a:extLst>
                </a:gridCol>
                <a:gridCol w="5345958">
                  <a:extLst>
                    <a:ext uri="{9D8B030D-6E8A-4147-A177-3AD203B41FA5}">
                      <a16:colId xmlns:a16="http://schemas.microsoft.com/office/drawing/2014/main" val="2690273275"/>
                    </a:ext>
                  </a:extLst>
                </a:gridCol>
                <a:gridCol w="1579277">
                  <a:extLst>
                    <a:ext uri="{9D8B030D-6E8A-4147-A177-3AD203B41FA5}">
                      <a16:colId xmlns:a16="http://schemas.microsoft.com/office/drawing/2014/main" val="463779014"/>
                    </a:ext>
                  </a:extLst>
                </a:gridCol>
              </a:tblGrid>
              <a:tr h="322328">
                <a:tc gridSpan="2">
                  <a:txBody>
                    <a:bodyPr/>
                    <a:lstStyle/>
                    <a:p>
                      <a:pPr algn="l" rtl="0" fontAlgn="base"/>
                      <a:r>
                        <a:rPr lang="en-GB" sz="1600" b="0" i="0" dirty="0">
                          <a:solidFill>
                            <a:schemeClr val="bg1"/>
                          </a:solidFill>
                          <a:effectLst/>
                          <a:latin typeface="Segoe UI"/>
                        </a:rPr>
                        <a:t>Step</a:t>
                      </a:r>
                    </a:p>
                  </a:txBody>
                  <a:tcPr anchor="ctr">
                    <a:lnL>
                      <a:noFill/>
                    </a:lnL>
                    <a:lnR>
                      <a:noFill/>
                    </a:lnR>
                    <a:lnT>
                      <a:noFill/>
                    </a:lnT>
                    <a:lnB w="9525" cap="flat" cmpd="sng" algn="ctr">
                      <a:solidFill>
                        <a:srgbClr val="017A9C"/>
                      </a:solidFill>
                      <a:prstDash val="solid"/>
                      <a:round/>
                      <a:headEnd type="none" w="med" len="med"/>
                      <a:tailEnd type="none" w="med" len="med"/>
                    </a:lnB>
                    <a:solidFill>
                      <a:schemeClr val="accent3"/>
                    </a:solidFill>
                  </a:tcPr>
                </a:tc>
                <a:tc hMerge="1">
                  <a:txBody>
                    <a:bodyPr/>
                    <a:lstStyle/>
                    <a:p>
                      <a:pPr algn="l" rtl="0" fontAlgn="base"/>
                      <a:endParaRPr lang="en-GB" sz="1600" b="0" i="0">
                        <a:solidFill>
                          <a:srgbClr val="01344B"/>
                        </a:solidFill>
                        <a:effectLst/>
                      </a:endParaRPr>
                    </a:p>
                  </a:txBody>
                  <a:tcPr anchor="ctr">
                    <a:lnL>
                      <a:noFill/>
                    </a:lnL>
                    <a:lnR>
                      <a:noFill/>
                    </a:lnR>
                    <a:lnT>
                      <a:noFill/>
                    </a:lnT>
                    <a:lnB w="9525" cap="flat" cmpd="sng" algn="ctr">
                      <a:solidFill>
                        <a:srgbClr val="017A9C"/>
                      </a:solidFill>
                      <a:prstDash val="solid"/>
                      <a:round/>
                      <a:headEnd type="none" w="med" len="med"/>
                      <a:tailEnd type="none" w="med" len="med"/>
                    </a:lnB>
                    <a:solidFill>
                      <a:srgbClr val="E7E6E6"/>
                    </a:solidFill>
                  </a:tcPr>
                </a:tc>
                <a:tc>
                  <a:txBody>
                    <a:bodyPr/>
                    <a:lstStyle/>
                    <a:p>
                      <a:pPr algn="l" rtl="0" fontAlgn="base"/>
                      <a:r>
                        <a:rPr lang="en-GB" sz="1600" b="0" i="0" dirty="0">
                          <a:solidFill>
                            <a:schemeClr val="bg1"/>
                          </a:solidFill>
                          <a:effectLst/>
                          <a:latin typeface="Segoe UI"/>
                        </a:rPr>
                        <a:t>Time </a:t>
                      </a:r>
                    </a:p>
                  </a:txBody>
                  <a:tcPr anchor="ctr">
                    <a:lnL>
                      <a:noFill/>
                    </a:lnL>
                    <a:lnR>
                      <a:noFill/>
                    </a:lnR>
                    <a:lnT>
                      <a:noFill/>
                    </a:lnT>
                    <a:lnB w="9525" cap="flat" cmpd="sng" algn="ctr">
                      <a:solidFill>
                        <a:srgbClr val="017A9C"/>
                      </a:solidFill>
                      <a:prstDash val="solid"/>
                      <a:round/>
                      <a:headEnd type="none" w="med" len="med"/>
                      <a:tailEnd type="none" w="med" len="med"/>
                    </a:lnB>
                    <a:solidFill>
                      <a:schemeClr val="accent3"/>
                    </a:solidFill>
                  </a:tcPr>
                </a:tc>
                <a:extLst>
                  <a:ext uri="{0D108BD9-81ED-4DB2-BD59-A6C34878D82A}">
                    <a16:rowId xmlns:a16="http://schemas.microsoft.com/office/drawing/2014/main" val="2370996171"/>
                  </a:ext>
                </a:extLst>
              </a:tr>
              <a:tr h="1707114">
                <a:tc>
                  <a:txBody>
                    <a:bodyPr/>
                    <a:lstStyle/>
                    <a:p>
                      <a:pPr algn="l" rtl="0" fontAlgn="base"/>
                      <a:r>
                        <a:rPr lang="en-GB" sz="2000" b="0" i="0" dirty="0">
                          <a:solidFill>
                            <a:srgbClr val="01344B"/>
                          </a:solidFill>
                          <a:effectLst/>
                        </a:rPr>
                        <a:t>1 </a:t>
                      </a:r>
                    </a:p>
                  </a:txBody>
                  <a:tcPr>
                    <a:lnL>
                      <a:noFill/>
                    </a:lnL>
                    <a:lnR>
                      <a:noFill/>
                    </a:lnR>
                    <a:lnT w="9525" cap="flat" cmpd="sng" algn="ctr">
                      <a:solidFill>
                        <a:srgbClr val="017A9C"/>
                      </a:solidFill>
                      <a:prstDash val="solid"/>
                      <a:round/>
                      <a:headEnd type="none" w="med" len="med"/>
                      <a:tailEnd type="none" w="med" len="med"/>
                    </a:lnT>
                    <a:lnB w="9525" cap="flat" cmpd="sng" algn="ctr">
                      <a:solidFill>
                        <a:srgbClr val="017A9C"/>
                      </a:solidFill>
                      <a:prstDash val="solid"/>
                      <a:round/>
                      <a:headEnd type="none" w="med" len="med"/>
                      <a:tailEnd type="none" w="med" len="med"/>
                    </a:lnB>
                  </a:tcPr>
                </a:tc>
                <a:tc>
                  <a:txBody>
                    <a:bodyPr/>
                    <a:lstStyle/>
                    <a:p>
                      <a:pPr algn="l" rtl="0" fontAlgn="base"/>
                      <a:r>
                        <a:rPr lang="en-GB" sz="2000" b="1" i="0" dirty="0">
                          <a:solidFill>
                            <a:srgbClr val="01344B"/>
                          </a:solidFill>
                          <a:effectLst/>
                        </a:rPr>
                        <a:t>Read the paragraphs carefully and decide which elements to be redacted. </a:t>
                      </a:r>
                    </a:p>
                  </a:txBody>
                  <a:tcPr>
                    <a:lnL>
                      <a:noFill/>
                    </a:lnL>
                    <a:lnR>
                      <a:noFill/>
                    </a:lnR>
                    <a:lnT w="9525" cap="flat" cmpd="sng" algn="ctr">
                      <a:solidFill>
                        <a:srgbClr val="017A9C"/>
                      </a:solidFill>
                      <a:prstDash val="solid"/>
                      <a:round/>
                      <a:headEnd type="none" w="med" len="med"/>
                      <a:tailEnd type="none" w="med" len="med"/>
                    </a:lnT>
                    <a:lnB w="9525" cap="flat" cmpd="sng" algn="ctr">
                      <a:solidFill>
                        <a:srgbClr val="017A9C"/>
                      </a:solidFill>
                      <a:prstDash val="solid"/>
                      <a:round/>
                      <a:headEnd type="none" w="med" len="med"/>
                      <a:tailEnd type="none" w="med" len="med"/>
                    </a:lnB>
                  </a:tcPr>
                </a:tc>
                <a:tc>
                  <a:txBody>
                    <a:bodyPr/>
                    <a:lstStyle/>
                    <a:p>
                      <a:pPr algn="l" rtl="0" fontAlgn="base"/>
                      <a:r>
                        <a:rPr lang="en-GB" sz="2000" b="0" i="0" dirty="0">
                          <a:solidFill>
                            <a:srgbClr val="01344B"/>
                          </a:solidFill>
                          <a:effectLst/>
                        </a:rPr>
                        <a:t>10 min</a:t>
                      </a:r>
                    </a:p>
                  </a:txBody>
                  <a:tcPr>
                    <a:lnL>
                      <a:noFill/>
                    </a:lnL>
                    <a:lnR>
                      <a:noFill/>
                    </a:lnR>
                    <a:lnT w="9525" cap="flat" cmpd="sng" algn="ctr">
                      <a:solidFill>
                        <a:srgbClr val="017A9C"/>
                      </a:solidFill>
                      <a:prstDash val="solid"/>
                      <a:round/>
                      <a:headEnd type="none" w="med" len="med"/>
                      <a:tailEnd type="none" w="med" len="med"/>
                    </a:lnT>
                    <a:lnB w="9525" cap="flat" cmpd="sng" algn="ctr">
                      <a:solidFill>
                        <a:srgbClr val="017A9C"/>
                      </a:solidFill>
                      <a:prstDash val="solid"/>
                      <a:round/>
                      <a:headEnd type="none" w="med" len="med"/>
                      <a:tailEnd type="none" w="med" len="med"/>
                    </a:lnB>
                  </a:tcPr>
                </a:tc>
                <a:extLst>
                  <a:ext uri="{0D108BD9-81ED-4DB2-BD59-A6C34878D82A}">
                    <a16:rowId xmlns:a16="http://schemas.microsoft.com/office/drawing/2014/main" val="3481585155"/>
                  </a:ext>
                </a:extLst>
              </a:tr>
              <a:tr h="2101516">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2000" b="0" i="0" dirty="0">
                          <a:solidFill>
                            <a:srgbClr val="01344B"/>
                          </a:solidFill>
                          <a:effectLst/>
                        </a:rPr>
                        <a:t>2</a:t>
                      </a:r>
                    </a:p>
                  </a:txBody>
                  <a:tcPr>
                    <a:lnL>
                      <a:noFill/>
                    </a:lnL>
                    <a:lnR>
                      <a:noFill/>
                    </a:lnR>
                    <a:lnT w="9525" cap="flat" cmpd="sng" algn="ctr">
                      <a:solidFill>
                        <a:srgbClr val="017A9C"/>
                      </a:solidFill>
                      <a:prstDash val="solid"/>
                      <a:round/>
                      <a:headEnd type="none" w="med" len="med"/>
                      <a:tailEnd type="none" w="med" len="med"/>
                    </a:lnT>
                    <a:lnB w="9525" cap="flat" cmpd="sng" algn="ctr">
                      <a:solidFill>
                        <a:srgbClr val="017A9C"/>
                      </a:solidFill>
                      <a:prstDash val="solid"/>
                      <a:round/>
                      <a:headEnd type="none" w="med" len="med"/>
                      <a:tailEnd type="none" w="med" len="med"/>
                    </a:lnB>
                  </a:tcPr>
                </a:tc>
                <a:tc>
                  <a:txBody>
                    <a:bodyPr/>
                    <a:lstStyle/>
                    <a:p>
                      <a:pPr algn="l" rtl="0" fontAlgn="base"/>
                      <a:r>
                        <a:rPr lang="en-GB" sz="2000" b="1" i="0" dirty="0">
                          <a:solidFill>
                            <a:srgbClr val="01344B"/>
                          </a:solidFill>
                          <a:effectLst/>
                        </a:rPr>
                        <a:t>Create a ‘clean’ version</a:t>
                      </a:r>
                    </a:p>
                  </a:txBody>
                  <a:tcPr>
                    <a:lnL>
                      <a:noFill/>
                    </a:lnL>
                    <a:lnR>
                      <a:noFill/>
                    </a:lnR>
                    <a:lnT w="9525" cap="flat" cmpd="sng" algn="ctr">
                      <a:solidFill>
                        <a:srgbClr val="017A9C"/>
                      </a:solidFill>
                      <a:prstDash val="solid"/>
                      <a:round/>
                      <a:headEnd type="none" w="med" len="med"/>
                      <a:tailEnd type="none" w="med" len="med"/>
                    </a:lnT>
                    <a:lnB w="9525" cap="flat" cmpd="sng" algn="ctr">
                      <a:solidFill>
                        <a:srgbClr val="017A9C"/>
                      </a:solidFill>
                      <a:prstDash val="solid"/>
                      <a:round/>
                      <a:headEnd type="none" w="med" len="med"/>
                      <a:tailEnd type="none" w="med" len="med"/>
                    </a:lnB>
                  </a:tcPr>
                </a:tc>
                <a:tc>
                  <a:txBody>
                    <a:bodyPr/>
                    <a:lstStyle/>
                    <a:p>
                      <a:pPr algn="l" rtl="0" fontAlgn="base"/>
                      <a:r>
                        <a:rPr lang="en-GB" sz="2000" b="0" i="0" dirty="0">
                          <a:solidFill>
                            <a:srgbClr val="01344B"/>
                          </a:solidFill>
                          <a:effectLst/>
                        </a:rPr>
                        <a:t>20 min</a:t>
                      </a:r>
                    </a:p>
                  </a:txBody>
                  <a:tcPr>
                    <a:lnL>
                      <a:noFill/>
                    </a:lnL>
                    <a:lnR>
                      <a:noFill/>
                    </a:lnR>
                    <a:lnT w="9525" cap="flat" cmpd="sng" algn="ctr">
                      <a:solidFill>
                        <a:srgbClr val="017A9C"/>
                      </a:solidFill>
                      <a:prstDash val="solid"/>
                      <a:round/>
                      <a:headEnd type="none" w="med" len="med"/>
                      <a:tailEnd type="none" w="med" len="med"/>
                    </a:lnT>
                    <a:lnB w="9525" cap="flat" cmpd="sng" algn="ctr">
                      <a:solidFill>
                        <a:srgbClr val="017A9C"/>
                      </a:solidFill>
                      <a:prstDash val="solid"/>
                      <a:round/>
                      <a:headEnd type="none" w="med" len="med"/>
                      <a:tailEnd type="none" w="med" len="med"/>
                    </a:lnB>
                  </a:tcPr>
                </a:tc>
                <a:extLst>
                  <a:ext uri="{0D108BD9-81ED-4DB2-BD59-A6C34878D82A}">
                    <a16:rowId xmlns:a16="http://schemas.microsoft.com/office/drawing/2014/main" val="3436711575"/>
                  </a:ext>
                </a:extLst>
              </a:tr>
            </a:tbl>
          </a:graphicData>
        </a:graphic>
      </p:graphicFrame>
      <p:sp>
        <p:nvSpPr>
          <p:cNvPr id="8" name="Rectangle 7">
            <a:extLst>
              <a:ext uri="{FF2B5EF4-FFF2-40B4-BE49-F238E27FC236}">
                <a16:creationId xmlns:a16="http://schemas.microsoft.com/office/drawing/2014/main" id="{5EBE5DA9-6FD7-D4FA-9F12-E8BF1D6BCA00}"/>
              </a:ext>
            </a:extLst>
          </p:cNvPr>
          <p:cNvSpPr>
            <a:spLocks noChangeArrowheads="1"/>
          </p:cNvSpPr>
          <p:nvPr/>
        </p:nvSpPr>
        <p:spPr bwMode="auto">
          <a:xfrm>
            <a:off x="621792" y="1911835"/>
            <a:ext cx="2878646" cy="3046988"/>
          </a:xfrm>
          <a:prstGeom prst="rect">
            <a:avLst/>
          </a:prstGeom>
          <a:noFill/>
          <a:ln>
            <a:noFill/>
          </a:ln>
          <a:effec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spcAft>
                <a:spcPts val="1000"/>
              </a:spcAft>
            </a:pPr>
            <a:r>
              <a:rPr lang="en-GB" dirty="0">
                <a:solidFill>
                  <a:srgbClr val="01344B"/>
                </a:solidFill>
                <a:effectLst/>
                <a:latin typeface="Segoe UI" panose="020B0502040204020203" pitchFamily="34" charset="0"/>
                <a:ea typeface="Segoe UI" panose="020B0502040204020203" pitchFamily="34" charset="0"/>
              </a:rPr>
              <a:t>In this activity, you will prepare community data for safe and responsible use in an AI tool. You will review two paragraphs of raw field data and transform them into a clean, governance-ready version that an AI system can safely process. Follow the steps below in order. </a:t>
            </a:r>
          </a:p>
        </p:txBody>
      </p:sp>
    </p:spTree>
    <p:extLst>
      <p:ext uri="{BB962C8B-B14F-4D97-AF65-F5344CB8AC3E}">
        <p14:creationId xmlns:p14="http://schemas.microsoft.com/office/powerpoint/2010/main" val="19545759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a:extLst>
            <a:ext uri="{FF2B5EF4-FFF2-40B4-BE49-F238E27FC236}">
              <a16:creationId xmlns:a16="http://schemas.microsoft.com/office/drawing/2014/main" id="{CA44C1B9-3A45-52F2-3F30-DB09D3FE52C1}"/>
            </a:ext>
          </a:extLst>
        </p:cNvPr>
        <p:cNvGrpSpPr/>
        <p:nvPr/>
      </p:nvGrpSpPr>
      <p:grpSpPr>
        <a:xfrm>
          <a:off x="0" y="0"/>
          <a:ext cx="0" cy="0"/>
          <a:chOff x="0" y="0"/>
          <a:chExt cx="0" cy="0"/>
        </a:xfrm>
      </p:grpSpPr>
      <p:sp>
        <p:nvSpPr>
          <p:cNvPr id="28" name="Rectangle 27">
            <a:extLst>
              <a:ext uri="{FF2B5EF4-FFF2-40B4-BE49-F238E27FC236}">
                <a16:creationId xmlns:a16="http://schemas.microsoft.com/office/drawing/2014/main" id="{B387152E-1855-3677-0098-B506D0A49A7B}"/>
              </a:ext>
            </a:extLst>
          </p:cNvPr>
          <p:cNvSpPr/>
          <p:nvPr/>
        </p:nvSpPr>
        <p:spPr>
          <a:xfrm flipH="1">
            <a:off x="0" y="0"/>
            <a:ext cx="375513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cs typeface="Segoe UI" panose="020B0502040204020203" pitchFamily="34" charset="0"/>
            </a:endParaRPr>
          </a:p>
        </p:txBody>
      </p:sp>
      <p:sp>
        <p:nvSpPr>
          <p:cNvPr id="9" name="Title 1">
            <a:extLst>
              <a:ext uri="{FF2B5EF4-FFF2-40B4-BE49-F238E27FC236}">
                <a16:creationId xmlns:a16="http://schemas.microsoft.com/office/drawing/2014/main" id="{80E486E1-B2FF-2914-0A3F-B1FF19CAA224}"/>
              </a:ext>
            </a:extLst>
          </p:cNvPr>
          <p:cNvSpPr txBox="1">
            <a:spLocks/>
          </p:cNvSpPr>
          <p:nvPr/>
        </p:nvSpPr>
        <p:spPr>
          <a:xfrm>
            <a:off x="621793" y="319377"/>
            <a:ext cx="2743199" cy="198192"/>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000" u="none" strike="noStrike" kern="1200" cap="none" spc="0" normalizeH="0" baseline="0" noProof="0">
                <a:ln>
                  <a:noFill/>
                </a:ln>
                <a:solidFill>
                  <a:schemeClr val="bg1">
                    <a:lumMod val="65000"/>
                  </a:schemeClr>
                </a:solidFill>
                <a:effectLst/>
                <a:uLnTx/>
                <a:uFillTx/>
                <a:ea typeface="Segoe UI Black"/>
              </a:rPr>
              <a:t>PRACTICAL APPLICATION ACTIVITY</a:t>
            </a:r>
          </a:p>
        </p:txBody>
      </p:sp>
      <p:sp>
        <p:nvSpPr>
          <p:cNvPr id="10" name="Title 1">
            <a:extLst>
              <a:ext uri="{FF2B5EF4-FFF2-40B4-BE49-F238E27FC236}">
                <a16:creationId xmlns:a16="http://schemas.microsoft.com/office/drawing/2014/main" id="{7CF6E861-E0A6-4080-E807-B4CE6412194D}"/>
              </a:ext>
            </a:extLst>
          </p:cNvPr>
          <p:cNvSpPr txBox="1">
            <a:spLocks/>
          </p:cNvSpPr>
          <p:nvPr/>
        </p:nvSpPr>
        <p:spPr>
          <a:xfrm>
            <a:off x="621794" y="499604"/>
            <a:ext cx="2743198" cy="198192"/>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spcBef>
                <a:spcPct val="0"/>
              </a:spcBef>
              <a:spcAft>
                <a:spcPts val="0"/>
              </a:spcAft>
              <a:buClrTx/>
              <a:buSzTx/>
              <a:buFontTx/>
              <a:buNone/>
              <a:tabLst/>
              <a:defRPr/>
            </a:pPr>
            <a:r>
              <a:rPr kumimoji="0" lang="en-US" sz="1600" i="0" u="none" strike="noStrike" kern="1200" cap="none" spc="0" normalizeH="0" baseline="0" noProof="0">
                <a:ln>
                  <a:noFill/>
                </a:ln>
                <a:solidFill>
                  <a:schemeClr val="bg2">
                    <a:lumMod val="90000"/>
                  </a:schemeClr>
                </a:solidFill>
                <a:effectLst/>
                <a:uLnTx/>
                <a:uFillTx/>
                <a:latin typeface="+mj-lt"/>
                <a:ea typeface="Segoe UI Black"/>
              </a:rPr>
              <a:t>From Field Data to Governance-Ready AI Inputs</a:t>
            </a:r>
          </a:p>
        </p:txBody>
      </p:sp>
      <p:sp>
        <p:nvSpPr>
          <p:cNvPr id="19" name="Title 1">
            <a:extLst>
              <a:ext uri="{FF2B5EF4-FFF2-40B4-BE49-F238E27FC236}">
                <a16:creationId xmlns:a16="http://schemas.microsoft.com/office/drawing/2014/main" id="{3DDB3AF4-6D53-C0EF-BDFA-8954ECBF440D}"/>
              </a:ext>
            </a:extLst>
          </p:cNvPr>
          <p:cNvSpPr txBox="1">
            <a:spLocks/>
          </p:cNvSpPr>
          <p:nvPr/>
        </p:nvSpPr>
        <p:spPr>
          <a:xfrm>
            <a:off x="621793" y="1547460"/>
            <a:ext cx="2840735" cy="1152054"/>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1600" i="0" u="none" strike="noStrike" cap="none" normalizeH="0" baseline="0">
                <a:ln>
                  <a:noFill/>
                </a:ln>
                <a:effectLst/>
                <a:ea typeface="Segoe UI" panose="020B0502040204020203" pitchFamily="34" charset="0"/>
              </a:rPr>
              <a:t>ACTIVITY</a:t>
            </a:r>
            <a:br>
              <a:rPr kumimoji="0" lang="en-US" altLang="ja-JP" sz="1600" i="0" u="none" strike="noStrike" cap="none" normalizeH="0" baseline="0">
                <a:ln>
                  <a:noFill/>
                </a:ln>
                <a:effectLst/>
                <a:ea typeface="Segoe UI" panose="020B0502040204020203" pitchFamily="34" charset="0"/>
              </a:rPr>
            </a:br>
            <a:r>
              <a:rPr kumimoji="0" lang="en-US" altLang="ja-JP" sz="2000" b="1" i="0" u="none" strike="noStrike" cap="none" normalizeH="0" baseline="0">
                <a:ln>
                  <a:noFill/>
                </a:ln>
                <a:effectLst/>
                <a:latin typeface="+mj-lt"/>
                <a:ea typeface="Segoe UI" panose="020B0502040204020203" pitchFamily="34" charset="0"/>
              </a:rPr>
              <a:t>BACKGROUND</a:t>
            </a:r>
          </a:p>
        </p:txBody>
      </p:sp>
      <p:graphicFrame>
        <p:nvGraphicFramePr>
          <p:cNvPr id="7" name="Table 6">
            <a:extLst>
              <a:ext uri="{FF2B5EF4-FFF2-40B4-BE49-F238E27FC236}">
                <a16:creationId xmlns:a16="http://schemas.microsoft.com/office/drawing/2014/main" id="{3FA6F50A-ED45-3389-23D5-47471DD94C47}"/>
              </a:ext>
            </a:extLst>
          </p:cNvPr>
          <p:cNvGraphicFramePr>
            <a:graphicFrameLocks noGrp="1"/>
          </p:cNvGraphicFramePr>
          <p:nvPr/>
        </p:nvGraphicFramePr>
        <p:xfrm>
          <a:off x="4242816" y="898358"/>
          <a:ext cx="7327390" cy="5490249"/>
        </p:xfrm>
        <a:graphic>
          <a:graphicData uri="http://schemas.openxmlformats.org/drawingml/2006/table">
            <a:tbl>
              <a:tblPr firstRow="1" firstCol="1">
                <a:tableStyleId>{5C22544A-7EE6-4342-B048-85BDC9FD1C3A}</a:tableStyleId>
              </a:tblPr>
              <a:tblGrid>
                <a:gridCol w="7327390">
                  <a:extLst>
                    <a:ext uri="{9D8B030D-6E8A-4147-A177-3AD203B41FA5}">
                      <a16:colId xmlns:a16="http://schemas.microsoft.com/office/drawing/2014/main" val="2573541013"/>
                    </a:ext>
                  </a:extLst>
                </a:gridCol>
              </a:tblGrid>
              <a:tr h="5490249">
                <a:tc>
                  <a:txBody>
                    <a:bodyPr/>
                    <a:lstStyle/>
                    <a:p>
                      <a:pPr marL="0" marR="0" indent="0" algn="l" defTabSz="914400" rtl="0" eaLnBrk="1" fontAlgn="auto" latinLnBrk="0" hangingPunct="1">
                        <a:lnSpc>
                          <a:spcPct val="110000"/>
                        </a:lnSpc>
                        <a:spcBef>
                          <a:spcPts val="0"/>
                        </a:spcBef>
                        <a:spcAft>
                          <a:spcPts val="1200"/>
                        </a:spcAft>
                        <a:buClrTx/>
                        <a:buSzTx/>
                        <a:buFontTx/>
                        <a:buNone/>
                        <a:tabLst/>
                        <a:defRPr/>
                      </a:pPr>
                      <a:r>
                        <a:rPr lang="en-GB" sz="3200" b="1" i="0" kern="1200">
                          <a:solidFill>
                            <a:schemeClr val="accent1"/>
                          </a:solidFill>
                          <a:effectLst/>
                          <a:latin typeface="+mj-lt"/>
                          <a:ea typeface="+mn-ea"/>
                          <a:cs typeface="+mn-cs"/>
                        </a:rPr>
                        <a:t>AI Tool Description</a:t>
                      </a:r>
                      <a:br>
                        <a:rPr lang="en-GB" sz="3200" b="0" i="0" kern="1200">
                          <a:solidFill>
                            <a:schemeClr val="accent1"/>
                          </a:solidFill>
                          <a:effectLst/>
                          <a:latin typeface="+mj-lt"/>
                          <a:ea typeface="+mn-ea"/>
                          <a:cs typeface="+mn-cs"/>
                        </a:rPr>
                      </a:br>
                      <a:endParaRPr lang="en-GB" sz="3200" b="0" i="0" kern="1200">
                        <a:solidFill>
                          <a:schemeClr val="accent1"/>
                        </a:solidFill>
                        <a:effectLst/>
                        <a:latin typeface="+mj-lt"/>
                        <a:ea typeface="+mn-ea"/>
                        <a:cs typeface="+mn-cs"/>
                      </a:endParaRPr>
                    </a:p>
                    <a:p>
                      <a:pPr algn="l" rtl="0" fontAlgn="base"/>
                      <a:r>
                        <a:rPr lang="en-GB" sz="2400" b="1" i="0" kern="1200">
                          <a:solidFill>
                            <a:schemeClr val="accent1"/>
                          </a:solidFill>
                          <a:effectLst/>
                          <a:latin typeface="+mn-lt"/>
                          <a:ea typeface="+mn-ea"/>
                          <a:cs typeface="+mn-cs"/>
                        </a:rPr>
                        <a:t>Tool Name (example):</a:t>
                      </a:r>
                      <a:r>
                        <a:rPr lang="en-GB" sz="2400" b="0" i="0" kern="1200">
                          <a:solidFill>
                            <a:schemeClr val="accent1"/>
                          </a:solidFill>
                          <a:effectLst/>
                          <a:latin typeface="+mn-lt"/>
                          <a:ea typeface="+mn-ea"/>
                          <a:cs typeface="+mn-cs"/>
                        </a:rPr>
                        <a:t> </a:t>
                      </a:r>
                      <a:r>
                        <a:rPr lang="en-GB" sz="2400" b="0" i="1" kern="1200" err="1">
                          <a:solidFill>
                            <a:schemeClr val="accent1"/>
                          </a:solidFill>
                          <a:effectLst/>
                          <a:latin typeface="+mn-lt"/>
                          <a:ea typeface="+mn-ea"/>
                          <a:cs typeface="+mn-cs"/>
                        </a:rPr>
                        <a:t>AidSummarizer</a:t>
                      </a:r>
                      <a:r>
                        <a:rPr lang="en-GB" sz="2400" b="0" i="0" kern="1200">
                          <a:solidFill>
                            <a:schemeClr val="accent1"/>
                          </a:solidFill>
                          <a:effectLst/>
                          <a:latin typeface="+mn-lt"/>
                          <a:ea typeface="+mn-ea"/>
                          <a:cs typeface="+mn-cs"/>
                        </a:rPr>
                        <a:t>  </a:t>
                      </a:r>
                      <a:br>
                        <a:rPr lang="en-GB" sz="2400" b="0" i="0" kern="1200">
                          <a:solidFill>
                            <a:schemeClr val="accent1"/>
                          </a:solidFill>
                          <a:effectLst/>
                          <a:latin typeface="+mn-lt"/>
                          <a:ea typeface="+mn-ea"/>
                          <a:cs typeface="+mn-cs"/>
                        </a:rPr>
                      </a:br>
                      <a:endParaRPr lang="en-GB" sz="2400" b="0" i="0" kern="1200">
                        <a:solidFill>
                          <a:schemeClr val="accent1"/>
                        </a:solidFill>
                        <a:effectLst/>
                        <a:latin typeface="+mn-lt"/>
                        <a:ea typeface="+mn-ea"/>
                        <a:cs typeface="+mn-cs"/>
                      </a:endParaRPr>
                    </a:p>
                    <a:p>
                      <a:pPr algn="l" rtl="0" fontAlgn="base"/>
                      <a:r>
                        <a:rPr lang="en-GB" sz="2400" b="1" i="0" kern="1200">
                          <a:solidFill>
                            <a:schemeClr val="accent1"/>
                          </a:solidFill>
                          <a:effectLst/>
                          <a:latin typeface="+mn-lt"/>
                          <a:ea typeface="+mn-ea"/>
                          <a:cs typeface="+mn-cs"/>
                        </a:rPr>
                        <a:t>Function:</a:t>
                      </a:r>
                      <a:r>
                        <a:rPr lang="en-GB" sz="2400" b="0" i="0" kern="1200">
                          <a:solidFill>
                            <a:schemeClr val="accent1"/>
                          </a:solidFill>
                          <a:effectLst/>
                          <a:latin typeface="+mn-lt"/>
                          <a:ea typeface="+mn-ea"/>
                          <a:cs typeface="+mn-cs"/>
                        </a:rPr>
                        <a:t> Produces concise, needs-based summaries drawn from field notes.  </a:t>
                      </a:r>
                      <a:br>
                        <a:rPr lang="en-GB" sz="2400" b="0" i="0" kern="1200">
                          <a:solidFill>
                            <a:schemeClr val="accent1"/>
                          </a:solidFill>
                          <a:effectLst/>
                          <a:latin typeface="+mn-lt"/>
                          <a:ea typeface="+mn-ea"/>
                          <a:cs typeface="+mn-cs"/>
                        </a:rPr>
                      </a:br>
                      <a:endParaRPr lang="en-GB" sz="2400" b="0" i="0" kern="1200">
                        <a:solidFill>
                          <a:schemeClr val="accent1"/>
                        </a:solidFill>
                        <a:effectLst/>
                        <a:latin typeface="+mn-lt"/>
                        <a:ea typeface="+mn-ea"/>
                        <a:cs typeface="+mn-cs"/>
                      </a:endParaRPr>
                    </a:p>
                    <a:p>
                      <a:pPr algn="l" rtl="0" fontAlgn="base"/>
                      <a:r>
                        <a:rPr lang="en-GB" sz="2400" b="1" i="0" kern="1200">
                          <a:solidFill>
                            <a:schemeClr val="accent1"/>
                          </a:solidFill>
                          <a:effectLst/>
                          <a:latin typeface="+mn-lt"/>
                          <a:ea typeface="+mn-ea"/>
                          <a:cs typeface="+mn-cs"/>
                        </a:rPr>
                        <a:t>Intended Output:</a:t>
                      </a:r>
                      <a:r>
                        <a:rPr lang="en-GB" sz="2400" b="0" i="0" kern="1200">
                          <a:solidFill>
                            <a:schemeClr val="accent1"/>
                          </a:solidFill>
                          <a:effectLst/>
                          <a:latin typeface="+mn-lt"/>
                          <a:ea typeface="+mn-ea"/>
                          <a:cs typeface="+mn-cs"/>
                        </a:rPr>
                        <a:t> A short, objective summary highlighting key needs and conditions without storing or relying on sensitive or identifying information.  </a:t>
                      </a:r>
                    </a:p>
                  </a:txBody>
                  <a:tcPr marL="134353" marR="134353" marT="134353" marB="134353"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3028473"/>
                  </a:ext>
                </a:extLst>
              </a:tr>
            </a:tbl>
          </a:graphicData>
        </a:graphic>
      </p:graphicFrame>
    </p:spTree>
    <p:extLst>
      <p:ext uri="{BB962C8B-B14F-4D97-AF65-F5344CB8AC3E}">
        <p14:creationId xmlns:p14="http://schemas.microsoft.com/office/powerpoint/2010/main" val="17140017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a:extLst>
            <a:ext uri="{FF2B5EF4-FFF2-40B4-BE49-F238E27FC236}">
              <a16:creationId xmlns:a16="http://schemas.microsoft.com/office/drawing/2014/main" id="{CA44C1B9-3A45-52F2-3F30-DB09D3FE52C1}"/>
            </a:ext>
          </a:extLst>
        </p:cNvPr>
        <p:cNvGrpSpPr/>
        <p:nvPr/>
      </p:nvGrpSpPr>
      <p:grpSpPr>
        <a:xfrm>
          <a:off x="0" y="0"/>
          <a:ext cx="0" cy="0"/>
          <a:chOff x="0" y="0"/>
          <a:chExt cx="0" cy="0"/>
        </a:xfrm>
      </p:grpSpPr>
      <p:sp>
        <p:nvSpPr>
          <p:cNvPr id="28" name="Rectangle 27">
            <a:extLst>
              <a:ext uri="{FF2B5EF4-FFF2-40B4-BE49-F238E27FC236}">
                <a16:creationId xmlns:a16="http://schemas.microsoft.com/office/drawing/2014/main" id="{B387152E-1855-3677-0098-B506D0A49A7B}"/>
              </a:ext>
            </a:extLst>
          </p:cNvPr>
          <p:cNvSpPr/>
          <p:nvPr/>
        </p:nvSpPr>
        <p:spPr>
          <a:xfrm flipH="1">
            <a:off x="0" y="0"/>
            <a:ext cx="375513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0399ED7C-B6D6-FE1C-E78D-C3FEBA0CCD98}"/>
              </a:ext>
            </a:extLst>
          </p:cNvPr>
          <p:cNvGraphicFramePr>
            <a:graphicFrameLocks noGrp="1"/>
          </p:cNvGraphicFramePr>
          <p:nvPr>
            <p:extLst>
              <p:ext uri="{D42A27DB-BD31-4B8C-83A1-F6EECF244321}">
                <p14:modId xmlns:p14="http://schemas.microsoft.com/office/powerpoint/2010/main" val="2390265665"/>
              </p:ext>
            </p:extLst>
          </p:nvPr>
        </p:nvGraphicFramePr>
        <p:xfrm>
          <a:off x="4242816" y="499604"/>
          <a:ext cx="7327390" cy="2509685"/>
        </p:xfrm>
        <a:graphic>
          <a:graphicData uri="http://schemas.openxmlformats.org/drawingml/2006/table">
            <a:tbl>
              <a:tblPr firstRow="1" firstCol="1">
                <a:tableStyleId>{5C22544A-7EE6-4342-B048-85BDC9FD1C3A}</a:tableStyleId>
              </a:tblPr>
              <a:tblGrid>
                <a:gridCol w="7327390">
                  <a:extLst>
                    <a:ext uri="{9D8B030D-6E8A-4147-A177-3AD203B41FA5}">
                      <a16:colId xmlns:a16="http://schemas.microsoft.com/office/drawing/2014/main" val="2573541013"/>
                    </a:ext>
                  </a:extLst>
                </a:gridCol>
              </a:tblGrid>
              <a:tr h="2199910">
                <a:tc>
                  <a:txBody>
                    <a:bodyPr/>
                    <a:lstStyle/>
                    <a:p>
                      <a:pPr>
                        <a:lnSpc>
                          <a:spcPct val="110000"/>
                        </a:lnSpc>
                        <a:spcAft>
                          <a:spcPts val="1200"/>
                        </a:spcAft>
                      </a:pPr>
                      <a:r>
                        <a:rPr lang="en-US" sz="1800" b="1">
                          <a:solidFill>
                            <a:srgbClr val="01344B"/>
                          </a:solidFill>
                          <a:effectLst/>
                          <a:latin typeface="Segoe UI" panose="020B0502040204020203" pitchFamily="34" charset="0"/>
                          <a:cs typeface="Segoe UI" panose="020B0502040204020203" pitchFamily="34" charset="0"/>
                        </a:rPr>
                        <a:t>Paragraph 1: Community Feedback Notes </a:t>
                      </a:r>
                    </a:p>
                    <a:p>
                      <a:pPr>
                        <a:lnSpc>
                          <a:spcPct val="110000"/>
                        </a:lnSpc>
                        <a:spcAft>
                          <a:spcPts val="1200"/>
                        </a:spcAft>
                      </a:pPr>
                      <a:r>
                        <a:rPr lang="en-US" sz="1800" b="0">
                          <a:solidFill>
                            <a:srgbClr val="01344B"/>
                          </a:solidFill>
                          <a:effectLst/>
                          <a:latin typeface="Segoe UI" panose="020B0502040204020203" pitchFamily="34" charset="0"/>
                          <a:cs typeface="Segoe UI" panose="020B0502040204020203" pitchFamily="34" charset="0"/>
                        </a:rPr>
                        <a:t>“My name is Sara Abdulrahman, I’m 32 years old, living in District 14 – Building 22B. I contacted the hotline because we still haven’t received the sanitation kits promised last month. My daughter Amina, age 7, has asthma and the mold in the shelter is making her condition worse. Our case officer John Miller said he would follow up, but I haven’t heard back.” </a:t>
                      </a:r>
                      <a:endParaRPr lang="en-GB" sz="1800" b="0">
                        <a:solidFill>
                          <a:srgbClr val="01344B"/>
                        </a:solidFill>
                        <a:effectLst/>
                        <a:latin typeface="Segoe UI" panose="020B0502040204020203" pitchFamily="34" charset="0"/>
                        <a:ea typeface="Segoe UI" panose="020B0502040204020203" pitchFamily="34" charset="0"/>
                        <a:cs typeface="Segoe UI" panose="020B0502040204020203" pitchFamily="34" charset="0"/>
                      </a:endParaRPr>
                    </a:p>
                  </a:txBody>
                  <a:tcPr marL="134353" marR="134353" marT="134353" marB="134353">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CF7F8"/>
                    </a:solidFill>
                  </a:tcPr>
                </a:tc>
                <a:extLst>
                  <a:ext uri="{0D108BD9-81ED-4DB2-BD59-A6C34878D82A}">
                    <a16:rowId xmlns:a16="http://schemas.microsoft.com/office/drawing/2014/main" val="1583028473"/>
                  </a:ext>
                </a:extLst>
              </a:tr>
            </a:tbl>
          </a:graphicData>
        </a:graphic>
      </p:graphicFrame>
      <p:sp>
        <p:nvSpPr>
          <p:cNvPr id="9" name="Title 1">
            <a:extLst>
              <a:ext uri="{FF2B5EF4-FFF2-40B4-BE49-F238E27FC236}">
                <a16:creationId xmlns:a16="http://schemas.microsoft.com/office/drawing/2014/main" id="{80E486E1-B2FF-2914-0A3F-B1FF19CAA224}"/>
              </a:ext>
            </a:extLst>
          </p:cNvPr>
          <p:cNvSpPr txBox="1">
            <a:spLocks/>
          </p:cNvSpPr>
          <p:nvPr/>
        </p:nvSpPr>
        <p:spPr>
          <a:xfrm>
            <a:off x="621793" y="319377"/>
            <a:ext cx="2743199" cy="198192"/>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000" u="none" strike="noStrike" kern="1200" cap="none" spc="0" normalizeH="0" baseline="0" noProof="0">
                <a:ln>
                  <a:noFill/>
                </a:ln>
                <a:solidFill>
                  <a:schemeClr val="bg1">
                    <a:lumMod val="65000"/>
                  </a:schemeClr>
                </a:solidFill>
                <a:effectLst/>
                <a:uLnTx/>
                <a:uFillTx/>
                <a:latin typeface="Segoe UI Semilight" panose="020F0302020204030204" pitchFamily="34" charset="0"/>
                <a:ea typeface="Segoe UI Black"/>
                <a:cs typeface="Segoe UI Semilight" panose="020F0302020204030204" pitchFamily="34" charset="0"/>
              </a:rPr>
              <a:t>PRACTICAL APPLICATION ACTIVITY</a:t>
            </a:r>
          </a:p>
        </p:txBody>
      </p:sp>
      <p:sp>
        <p:nvSpPr>
          <p:cNvPr id="10" name="Title 1">
            <a:extLst>
              <a:ext uri="{FF2B5EF4-FFF2-40B4-BE49-F238E27FC236}">
                <a16:creationId xmlns:a16="http://schemas.microsoft.com/office/drawing/2014/main" id="{7CF6E861-E0A6-4080-E807-B4CE6412194D}"/>
              </a:ext>
            </a:extLst>
          </p:cNvPr>
          <p:cNvSpPr txBox="1">
            <a:spLocks/>
          </p:cNvSpPr>
          <p:nvPr/>
        </p:nvSpPr>
        <p:spPr>
          <a:xfrm>
            <a:off x="621794" y="499604"/>
            <a:ext cx="2743198" cy="198192"/>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spcBef>
                <a:spcPct val="0"/>
              </a:spcBef>
              <a:spcAft>
                <a:spcPts val="0"/>
              </a:spcAft>
              <a:buClrTx/>
              <a:buSzTx/>
              <a:buFontTx/>
              <a:buNone/>
              <a:tabLst/>
              <a:defRPr/>
            </a:pPr>
            <a:r>
              <a:rPr kumimoji="0" lang="en-US" sz="1600" i="0" u="none" strike="noStrike" kern="1200" cap="none" spc="0" normalizeH="0" baseline="0" noProof="0">
                <a:ln>
                  <a:noFill/>
                </a:ln>
                <a:solidFill>
                  <a:schemeClr val="bg2">
                    <a:lumMod val="90000"/>
                  </a:schemeClr>
                </a:solidFill>
                <a:effectLst/>
                <a:uLnTx/>
                <a:uFillTx/>
                <a:latin typeface="+mj-lt"/>
                <a:ea typeface="Segoe UI Black"/>
              </a:rPr>
              <a:t>From Field Data to Governance-Ready AI Inputs</a:t>
            </a:r>
          </a:p>
        </p:txBody>
      </p:sp>
      <p:sp>
        <p:nvSpPr>
          <p:cNvPr id="19" name="Title 1">
            <a:extLst>
              <a:ext uri="{FF2B5EF4-FFF2-40B4-BE49-F238E27FC236}">
                <a16:creationId xmlns:a16="http://schemas.microsoft.com/office/drawing/2014/main" id="{3DDB3AF4-6D53-C0EF-BDFA-8954ECBF440D}"/>
              </a:ext>
            </a:extLst>
          </p:cNvPr>
          <p:cNvSpPr txBox="1">
            <a:spLocks/>
          </p:cNvSpPr>
          <p:nvPr/>
        </p:nvSpPr>
        <p:spPr>
          <a:xfrm>
            <a:off x="621793" y="1547460"/>
            <a:ext cx="2840735" cy="1152054"/>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1600" i="0" u="none" strike="noStrike" cap="none" normalizeH="0" baseline="0">
                <a:ln>
                  <a:noFill/>
                </a:ln>
                <a:effectLst/>
                <a:ea typeface="Segoe UI" panose="020B0502040204020203" pitchFamily="34" charset="0"/>
              </a:rPr>
              <a:t>STEP 1:</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2000" b="1" i="0" u="none" strike="noStrike" cap="none" normalizeH="0" baseline="0">
                <a:ln>
                  <a:noFill/>
                </a:ln>
                <a:effectLst/>
                <a:latin typeface="Segoe UI Black" panose="020F0502020204030204" pitchFamily="34" charset="0"/>
                <a:ea typeface="Segoe UI" panose="020B0502040204020203" pitchFamily="34" charset="0"/>
                <a:cs typeface="Segoe UI Semilight" panose="020F0302020204030204" pitchFamily="34" charset="0"/>
              </a:rPr>
              <a:t>READ</a:t>
            </a:r>
          </a:p>
        </p:txBody>
      </p:sp>
      <p:sp>
        <p:nvSpPr>
          <p:cNvPr id="22" name="Title 1">
            <a:extLst>
              <a:ext uri="{FF2B5EF4-FFF2-40B4-BE49-F238E27FC236}">
                <a16:creationId xmlns:a16="http://schemas.microsoft.com/office/drawing/2014/main" id="{A9610C7C-110C-FF1A-6CCE-E65F8C4D2ADC}"/>
              </a:ext>
            </a:extLst>
          </p:cNvPr>
          <p:cNvSpPr txBox="1">
            <a:spLocks/>
          </p:cNvSpPr>
          <p:nvPr/>
        </p:nvSpPr>
        <p:spPr>
          <a:xfrm>
            <a:off x="621793" y="4374293"/>
            <a:ext cx="2743199" cy="1152054"/>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eaLnBrk="0" fontAlgn="base" hangingPunct="0">
              <a:lnSpc>
                <a:spcPct val="100000"/>
              </a:lnSpc>
              <a:spcAft>
                <a:spcPct val="0"/>
              </a:spcAft>
            </a:pPr>
            <a:r>
              <a:rPr kumimoji="0" lang="en-US" altLang="ja-JP" sz="2000" b="1" i="0" u="none" strike="noStrike" cap="none" normalizeH="0" baseline="0">
                <a:ln>
                  <a:noFill/>
                </a:ln>
                <a:solidFill>
                  <a:srgbClr val="01344B"/>
                </a:solidFill>
                <a:effectLst/>
                <a:ea typeface="SimHei"/>
              </a:rPr>
              <a:t>Read &amp; </a:t>
            </a:r>
            <a:r>
              <a:rPr lang="en-US" altLang="ja-JP" sz="2000" b="1">
                <a:solidFill>
                  <a:srgbClr val="01344B"/>
                </a:solidFill>
                <a:ea typeface="SimHei"/>
              </a:rPr>
              <a:t>I</a:t>
            </a:r>
            <a:r>
              <a:rPr kumimoji="0" lang="en-US" altLang="ja-JP" sz="2000" b="1" i="0" u="none" strike="noStrike" cap="none" normalizeH="0" baseline="0">
                <a:ln>
                  <a:noFill/>
                </a:ln>
                <a:solidFill>
                  <a:srgbClr val="01344B"/>
                </a:solidFill>
                <a:effectLst/>
                <a:ea typeface="SimHei"/>
              </a:rPr>
              <a:t>dentify which elements must be </a:t>
            </a:r>
            <a:r>
              <a:rPr lang="en-US" altLang="ja-JP" sz="2000" b="1">
                <a:solidFill>
                  <a:srgbClr val="01344B"/>
                </a:solidFill>
                <a:ea typeface="SimHei"/>
              </a:rPr>
              <a:t>removed</a:t>
            </a:r>
            <a:r>
              <a:rPr kumimoji="0" lang="en-US" altLang="ja-JP" sz="2000" b="1" i="0" u="none" strike="noStrike" cap="none" normalizeH="0" baseline="0">
                <a:ln>
                  <a:noFill/>
                </a:ln>
                <a:solidFill>
                  <a:srgbClr val="01344B"/>
                </a:solidFill>
                <a:effectLst/>
                <a:ea typeface="SimHei"/>
              </a:rPr>
              <a:t>.</a:t>
            </a:r>
          </a:p>
        </p:txBody>
      </p:sp>
      <p:sp>
        <p:nvSpPr>
          <p:cNvPr id="30" name="Rectangle 2">
            <a:extLst>
              <a:ext uri="{FF2B5EF4-FFF2-40B4-BE49-F238E27FC236}">
                <a16:creationId xmlns:a16="http://schemas.microsoft.com/office/drawing/2014/main" id="{C31C4A48-D81C-A2EF-7A24-C254594B7D3F}"/>
              </a:ext>
            </a:extLst>
          </p:cNvPr>
          <p:cNvSpPr>
            <a:spLocks noChangeArrowheads="1"/>
          </p:cNvSpPr>
          <p:nvPr/>
        </p:nvSpPr>
        <p:spPr bwMode="auto">
          <a:xfrm>
            <a:off x="621793" y="3978887"/>
            <a:ext cx="2743200" cy="268087"/>
          </a:xfrm>
          <a:prstGeom prst="rect">
            <a:avLst/>
          </a:prstGeom>
          <a:noFill/>
          <a:ln>
            <a:noFill/>
          </a:ln>
          <a:effec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20000"/>
              </a:lnSpc>
              <a:spcBef>
                <a:spcPct val="0"/>
              </a:spcBef>
              <a:spcAft>
                <a:spcPct val="0"/>
              </a:spcAft>
              <a:buClrTx/>
              <a:buSzTx/>
              <a:buFontTx/>
              <a:buNone/>
              <a:tabLst/>
            </a:pPr>
            <a:r>
              <a:rPr lang="en-GB" sz="1600" b="1">
                <a:solidFill>
                  <a:schemeClr val="tx2"/>
                </a:solidFill>
                <a:latin typeface="Segoe UI" panose="020B0502040204020203" pitchFamily="34" charset="0"/>
                <a:cs typeface="Segoe UI" panose="020B0502040204020203" pitchFamily="34" charset="0"/>
              </a:rPr>
              <a:t>1</a:t>
            </a:r>
            <a:r>
              <a:rPr lang="en-GB" sz="1600" b="1">
                <a:solidFill>
                  <a:schemeClr val="tx2"/>
                </a:solidFill>
                <a:effectLst/>
                <a:latin typeface="Segoe UI" panose="020B0502040204020203" pitchFamily="34" charset="0"/>
                <a:cs typeface="Segoe UI" panose="020B0502040204020203" pitchFamily="34" charset="0"/>
              </a:rPr>
              <a:t>0 minutes</a:t>
            </a:r>
            <a:endParaRPr kumimoji="0" lang="en-US" altLang="en-US" sz="1600" b="1" u="none" strike="noStrike" cap="none" normalizeH="0" baseline="0">
              <a:ln>
                <a:noFill/>
              </a:ln>
              <a:solidFill>
                <a:schemeClr val="tx2"/>
              </a:solidFill>
              <a:effectLst/>
              <a:latin typeface="Segoe UI" panose="020B0502040204020203" pitchFamily="34" charset="0"/>
              <a:cs typeface="Segoe UI" panose="020B0502040204020203" pitchFamily="34" charset="0"/>
            </a:endParaRPr>
          </a:p>
        </p:txBody>
      </p:sp>
      <p:graphicFrame>
        <p:nvGraphicFramePr>
          <p:cNvPr id="2" name="Table 1">
            <a:extLst>
              <a:ext uri="{FF2B5EF4-FFF2-40B4-BE49-F238E27FC236}">
                <a16:creationId xmlns:a16="http://schemas.microsoft.com/office/drawing/2014/main" id="{5D7E66AA-E7EC-3440-815E-287F00978987}"/>
              </a:ext>
            </a:extLst>
          </p:cNvPr>
          <p:cNvGraphicFramePr>
            <a:graphicFrameLocks noGrp="1"/>
          </p:cNvGraphicFramePr>
          <p:nvPr>
            <p:extLst>
              <p:ext uri="{D42A27DB-BD31-4B8C-83A1-F6EECF244321}">
                <p14:modId xmlns:p14="http://schemas.microsoft.com/office/powerpoint/2010/main" val="3730067488"/>
              </p:ext>
            </p:extLst>
          </p:nvPr>
        </p:nvGraphicFramePr>
        <p:xfrm>
          <a:off x="4242816" y="3627815"/>
          <a:ext cx="7327390" cy="2509685"/>
        </p:xfrm>
        <a:graphic>
          <a:graphicData uri="http://schemas.openxmlformats.org/drawingml/2006/table">
            <a:tbl>
              <a:tblPr firstRow="1" firstCol="1">
                <a:tableStyleId>{5C22544A-7EE6-4342-B048-85BDC9FD1C3A}</a:tableStyleId>
              </a:tblPr>
              <a:tblGrid>
                <a:gridCol w="7327390">
                  <a:extLst>
                    <a:ext uri="{9D8B030D-6E8A-4147-A177-3AD203B41FA5}">
                      <a16:colId xmlns:a16="http://schemas.microsoft.com/office/drawing/2014/main" val="2573541013"/>
                    </a:ext>
                  </a:extLst>
                </a:gridCol>
              </a:tblGrid>
              <a:tr h="2199910">
                <a:tc>
                  <a:txBody>
                    <a:bodyPr/>
                    <a:lstStyle/>
                    <a:p>
                      <a:pPr>
                        <a:lnSpc>
                          <a:spcPct val="110000"/>
                        </a:lnSpc>
                        <a:spcAft>
                          <a:spcPts val="1200"/>
                        </a:spcAft>
                      </a:pPr>
                      <a:r>
                        <a:rPr lang="en-US" sz="1800" b="1">
                          <a:solidFill>
                            <a:srgbClr val="01344B"/>
                          </a:solidFill>
                          <a:effectLst/>
                          <a:latin typeface="Segoe UI" panose="020B0502040204020203" pitchFamily="34" charset="0"/>
                          <a:cs typeface="Segoe UI" panose="020B0502040204020203" pitchFamily="34" charset="0"/>
                        </a:rPr>
                        <a:t>Paragraph 2: Field Officer Report </a:t>
                      </a:r>
                      <a:endParaRPr lang="en-US" sz="1800" b="0">
                        <a:solidFill>
                          <a:srgbClr val="01344B"/>
                        </a:solidFill>
                        <a:effectLst/>
                        <a:latin typeface="Segoe UI" panose="020B0502040204020203" pitchFamily="34" charset="0"/>
                        <a:cs typeface="Segoe UI" panose="020B0502040204020203" pitchFamily="34" charset="0"/>
                      </a:endParaRPr>
                    </a:p>
                    <a:p>
                      <a:pPr>
                        <a:lnSpc>
                          <a:spcPct val="110000"/>
                        </a:lnSpc>
                        <a:spcAft>
                          <a:spcPts val="1200"/>
                        </a:spcAft>
                      </a:pPr>
                      <a:r>
                        <a:rPr lang="en-US" sz="1800" b="0">
                          <a:solidFill>
                            <a:srgbClr val="01344B"/>
                          </a:solidFill>
                          <a:effectLst/>
                          <a:latin typeface="Segoe UI" panose="020B0502040204020203" pitchFamily="34" charset="0"/>
                          <a:cs typeface="Segoe UI" panose="020B0502040204020203" pitchFamily="34" charset="0"/>
                        </a:rPr>
                        <a:t>“Visited the household at 2 pm on March 3rd. The shelter is damp and ventilation is poor. The family indicates they need cleaning supplies and medical follow-up. Their phone number is +981 555 3729. They have moved three times in the past year due to rising rent. The field officer believes the case should be escalated to the health support team.”</a:t>
                      </a:r>
                      <a:endParaRPr lang="en-GB" sz="1800" b="0">
                        <a:solidFill>
                          <a:srgbClr val="01344B"/>
                        </a:solidFill>
                        <a:effectLst/>
                        <a:latin typeface="Segoe UI" panose="020B0502040204020203" pitchFamily="34" charset="0"/>
                        <a:ea typeface="Segoe UI" panose="020B0502040204020203" pitchFamily="34" charset="0"/>
                        <a:cs typeface="Segoe UI" panose="020B0502040204020203" pitchFamily="34" charset="0"/>
                      </a:endParaRPr>
                    </a:p>
                  </a:txBody>
                  <a:tcPr marL="134353" marR="134353" marT="134353" marB="134353">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CF7F8"/>
                    </a:solidFill>
                  </a:tcPr>
                </a:tc>
                <a:extLst>
                  <a:ext uri="{0D108BD9-81ED-4DB2-BD59-A6C34878D82A}">
                    <a16:rowId xmlns:a16="http://schemas.microsoft.com/office/drawing/2014/main" val="1583028473"/>
                  </a:ext>
                </a:extLst>
              </a:tr>
            </a:tbl>
          </a:graphicData>
        </a:graphic>
      </p:graphicFrame>
    </p:spTree>
    <p:extLst>
      <p:ext uri="{BB962C8B-B14F-4D97-AF65-F5344CB8AC3E}">
        <p14:creationId xmlns:p14="http://schemas.microsoft.com/office/powerpoint/2010/main" val="38763248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ound Same Side Corner Rectangle 1">
            <a:extLst>
              <a:ext uri="{FF2B5EF4-FFF2-40B4-BE49-F238E27FC236}">
                <a16:creationId xmlns:a16="http://schemas.microsoft.com/office/drawing/2014/main" id="{CAACE60E-D41E-D8DB-8EDE-4E00A98A1B0A}"/>
              </a:ext>
            </a:extLst>
          </p:cNvPr>
          <p:cNvSpPr/>
          <p:nvPr/>
        </p:nvSpPr>
        <p:spPr>
          <a:xfrm rot="5400000">
            <a:off x="-373747" y="1899550"/>
            <a:ext cx="4364185" cy="3668501"/>
          </a:xfrm>
          <a:prstGeom prst="round2SameRect">
            <a:avLst>
              <a:gd name="adj1" fmla="val 16667"/>
              <a:gd name="adj2" fmla="val 0"/>
            </a:avLst>
          </a:prstGeom>
          <a:solidFill>
            <a:srgbClr val="007B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309B679-8450-F615-45D4-E1705CCA7483}"/>
              </a:ext>
            </a:extLst>
          </p:cNvPr>
          <p:cNvSpPr txBox="1"/>
          <p:nvPr/>
        </p:nvSpPr>
        <p:spPr>
          <a:xfrm>
            <a:off x="0" y="1636896"/>
            <a:ext cx="3668501" cy="4001984"/>
          </a:xfrm>
          <a:prstGeom prst="rect">
            <a:avLst/>
          </a:prstGeom>
          <a:noFill/>
        </p:spPr>
        <p:txBody>
          <a:bodyPr wrap="square" lIns="457200" rIns="457200" rtlCol="0" anchor="t"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Segoe UI Black" panose="020B0502040204020203" pitchFamily="34" charset="0"/>
              <a:ea typeface="+mn-ea"/>
              <a:cs typeface="Segoe UI Black" panose="020B0502040204020203"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Segoe UI Black" panose="020B0502040204020203" pitchFamily="34" charset="0"/>
                <a:ea typeface="+mn-ea"/>
                <a:cs typeface="Segoe UI Black" panose="020B0502040204020203" pitchFamily="34" charset="0"/>
              </a:rPr>
              <a:t>Topic Outline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a:p>
            <a:pPr marL="342900" marR="0" lvl="0" indent="-342900" algn="l" defTabSz="914400" rtl="0" eaLnBrk="1" fontAlgn="auto" latinLnBrk="0" hangingPunct="1">
              <a:lnSpc>
                <a:spcPct val="100000"/>
              </a:lnSpc>
              <a:spcBef>
                <a:spcPts val="0"/>
              </a:spcBef>
              <a:spcAft>
                <a:spcPts val="120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Ethical Foundations of AI &amp; Data Governance </a:t>
            </a:r>
          </a:p>
          <a:p>
            <a:pPr marL="342900" marR="0" lvl="0" indent="-342900" algn="l" defTabSz="914400" rtl="0" eaLnBrk="1" fontAlgn="auto" latinLnBrk="0" hangingPunct="1">
              <a:lnSpc>
                <a:spcPct val="100000"/>
              </a:lnSpc>
              <a:spcBef>
                <a:spcPts val="0"/>
              </a:spcBef>
              <a:spcAft>
                <a:spcPts val="120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Governance Structures &amp; Organizational Accountability</a:t>
            </a:r>
          </a:p>
          <a:p>
            <a:pPr marL="342900" marR="0" lvl="0" indent="-342900" algn="l" defTabSz="914400" rtl="0" eaLnBrk="1" fontAlgn="auto" latinLnBrk="0" hangingPunct="1">
              <a:lnSpc>
                <a:spcPct val="100000"/>
              </a:lnSpc>
              <a:spcBef>
                <a:spcPts val="0"/>
              </a:spcBef>
              <a:spcAft>
                <a:spcPts val="120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Protection of Community Data </a:t>
            </a:r>
          </a:p>
          <a:p>
            <a:pPr marL="342900" marR="0" lvl="0" indent="-342900" algn="l" defTabSz="914400" rtl="0" eaLnBrk="1" fontAlgn="auto" latinLnBrk="0" hangingPunct="1">
              <a:lnSpc>
                <a:spcPct val="100000"/>
              </a:lnSpc>
              <a:spcBef>
                <a:spcPts val="0"/>
              </a:spcBef>
              <a:spcAft>
                <a:spcPts val="1200"/>
              </a:spcAft>
              <a:buClrTx/>
              <a:buSzTx/>
              <a:buFont typeface="+mj-lt"/>
              <a:buAutoNum type="arabicPeriod"/>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mn-cs"/>
              </a:rPr>
              <a:t>Sustainable and Trust-Building Digital Governance Practices </a:t>
            </a:r>
          </a:p>
        </p:txBody>
      </p:sp>
      <p:sp>
        <p:nvSpPr>
          <p:cNvPr id="9" name="Isosceles Triangle 8">
            <a:extLst>
              <a:ext uri="{FF2B5EF4-FFF2-40B4-BE49-F238E27FC236}">
                <a16:creationId xmlns:a16="http://schemas.microsoft.com/office/drawing/2014/main" id="{82F9156E-EF45-3316-24E8-894927B21432}"/>
              </a:ext>
            </a:extLst>
          </p:cNvPr>
          <p:cNvSpPr/>
          <p:nvPr/>
        </p:nvSpPr>
        <p:spPr>
          <a:xfrm rot="5400000" flipH="1">
            <a:off x="3486260" y="2539083"/>
            <a:ext cx="598738" cy="709448"/>
          </a:xfrm>
          <a:prstGeom prst="triangl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le 2">
            <a:extLst>
              <a:ext uri="{FF2B5EF4-FFF2-40B4-BE49-F238E27FC236}">
                <a16:creationId xmlns:a16="http://schemas.microsoft.com/office/drawing/2014/main" id="{6EB672CE-1EFB-BFA9-1922-1829C07F1E38}"/>
              </a:ext>
            </a:extLst>
          </p:cNvPr>
          <p:cNvGraphicFramePr>
            <a:graphicFrameLocks noGrp="1"/>
          </p:cNvGraphicFramePr>
          <p:nvPr>
            <p:extLst>
              <p:ext uri="{D42A27DB-BD31-4B8C-83A1-F6EECF244321}">
                <p14:modId xmlns:p14="http://schemas.microsoft.com/office/powerpoint/2010/main" val="1522784802"/>
              </p:ext>
            </p:extLst>
          </p:nvPr>
        </p:nvGraphicFramePr>
        <p:xfrm>
          <a:off x="4303712" y="2037687"/>
          <a:ext cx="6047296" cy="3878203"/>
        </p:xfrm>
        <a:graphic>
          <a:graphicData uri="http://schemas.openxmlformats.org/drawingml/2006/table">
            <a:tbl>
              <a:tblPr firstRow="1" bandRow="1">
                <a:tableStyleId>{1FECB4D8-DB02-4DC6-A0A2-4F2EBAE1DC90}</a:tableStyleId>
              </a:tblPr>
              <a:tblGrid>
                <a:gridCol w="4206798">
                  <a:extLst>
                    <a:ext uri="{9D8B030D-6E8A-4147-A177-3AD203B41FA5}">
                      <a16:colId xmlns:a16="http://schemas.microsoft.com/office/drawing/2014/main" val="1702936370"/>
                    </a:ext>
                  </a:extLst>
                </a:gridCol>
                <a:gridCol w="1840498">
                  <a:extLst>
                    <a:ext uri="{9D8B030D-6E8A-4147-A177-3AD203B41FA5}">
                      <a16:colId xmlns:a16="http://schemas.microsoft.com/office/drawing/2014/main" val="56414201"/>
                    </a:ext>
                  </a:extLst>
                </a:gridCol>
              </a:tblGrid>
              <a:tr h="554029">
                <a:tc>
                  <a:txBody>
                    <a:bodyPr/>
                    <a:lstStyle/>
                    <a:p>
                      <a:r>
                        <a:rPr lang="en-US" sz="2400"/>
                        <a:t>Section </a:t>
                      </a:r>
                    </a:p>
                  </a:txBody>
                  <a:tcPr/>
                </a:tc>
                <a:tc>
                  <a:txBody>
                    <a:bodyPr/>
                    <a:lstStyle/>
                    <a:p>
                      <a:r>
                        <a:rPr lang="en-US" sz="2400"/>
                        <a:t>Time </a:t>
                      </a:r>
                    </a:p>
                  </a:txBody>
                  <a:tcPr/>
                </a:tc>
                <a:extLst>
                  <a:ext uri="{0D108BD9-81ED-4DB2-BD59-A6C34878D82A}">
                    <a16:rowId xmlns:a16="http://schemas.microsoft.com/office/drawing/2014/main" val="589934486"/>
                  </a:ext>
                </a:extLst>
              </a:tr>
              <a:tr h="554029">
                <a:tc>
                  <a:txBody>
                    <a:bodyPr/>
                    <a:lstStyle/>
                    <a:p>
                      <a:r>
                        <a:rPr lang="en-US" sz="2400"/>
                        <a:t>Setting the Context </a:t>
                      </a:r>
                    </a:p>
                  </a:txBody>
                  <a:tcPr/>
                </a:tc>
                <a:tc>
                  <a:txBody>
                    <a:bodyPr/>
                    <a:lstStyle/>
                    <a:p>
                      <a:r>
                        <a:rPr lang="en-US" sz="2400">
                          <a:solidFill>
                            <a:srgbClr val="01344B"/>
                          </a:solidFill>
                        </a:rPr>
                        <a:t>5 min</a:t>
                      </a:r>
                    </a:p>
                  </a:txBody>
                  <a:tcPr/>
                </a:tc>
                <a:extLst>
                  <a:ext uri="{0D108BD9-81ED-4DB2-BD59-A6C34878D82A}">
                    <a16:rowId xmlns:a16="http://schemas.microsoft.com/office/drawing/2014/main" val="4046625444"/>
                  </a:ext>
                </a:extLst>
              </a:tr>
              <a:tr h="554029">
                <a:tc>
                  <a:txBody>
                    <a:bodyPr/>
                    <a:lstStyle/>
                    <a:p>
                      <a:r>
                        <a:rPr lang="en-US" sz="2400"/>
                        <a:t>What You Need to Know</a:t>
                      </a:r>
                    </a:p>
                  </a:txBody>
                  <a:tcPr/>
                </a:tc>
                <a:tc>
                  <a:txBody>
                    <a:bodyPr/>
                    <a:lstStyle/>
                    <a:p>
                      <a:r>
                        <a:rPr lang="en-US" sz="2400">
                          <a:solidFill>
                            <a:srgbClr val="01344B"/>
                          </a:solidFill>
                        </a:rPr>
                        <a:t>30 min</a:t>
                      </a:r>
                    </a:p>
                  </a:txBody>
                  <a:tcPr/>
                </a:tc>
                <a:extLst>
                  <a:ext uri="{0D108BD9-81ED-4DB2-BD59-A6C34878D82A}">
                    <a16:rowId xmlns:a16="http://schemas.microsoft.com/office/drawing/2014/main" val="3254403584"/>
                  </a:ext>
                </a:extLst>
              </a:tr>
              <a:tr h="554029">
                <a:tc>
                  <a:txBody>
                    <a:bodyPr/>
                    <a:lstStyle/>
                    <a:p>
                      <a:r>
                        <a:rPr lang="en-US" sz="2400"/>
                        <a:t>Local Context Insight</a:t>
                      </a:r>
                    </a:p>
                  </a:txBody>
                  <a:tcPr/>
                </a:tc>
                <a:tc>
                  <a:txBody>
                    <a:bodyPr/>
                    <a:lstStyle/>
                    <a:p>
                      <a:r>
                        <a:rPr lang="en-US" sz="2400">
                          <a:solidFill>
                            <a:srgbClr val="01344B"/>
                          </a:solidFill>
                        </a:rPr>
                        <a:t>10 min</a:t>
                      </a:r>
                    </a:p>
                  </a:txBody>
                  <a:tcPr/>
                </a:tc>
                <a:extLst>
                  <a:ext uri="{0D108BD9-81ED-4DB2-BD59-A6C34878D82A}">
                    <a16:rowId xmlns:a16="http://schemas.microsoft.com/office/drawing/2014/main" val="1762834145"/>
                  </a:ext>
                </a:extLst>
              </a:tr>
              <a:tr h="554029">
                <a:tc>
                  <a:txBody>
                    <a:bodyPr/>
                    <a:lstStyle/>
                    <a:p>
                      <a:r>
                        <a:rPr lang="en-US" sz="2400"/>
                        <a:t>Knowledge Check</a:t>
                      </a:r>
                    </a:p>
                  </a:txBody>
                  <a:tcPr/>
                </a:tc>
                <a:tc>
                  <a:txBody>
                    <a:bodyPr/>
                    <a:lstStyle/>
                    <a:p>
                      <a:r>
                        <a:rPr lang="en-US" sz="2400">
                          <a:solidFill>
                            <a:srgbClr val="01344B"/>
                          </a:solidFill>
                        </a:rPr>
                        <a:t>10 min</a:t>
                      </a:r>
                    </a:p>
                  </a:txBody>
                  <a:tcPr/>
                </a:tc>
                <a:extLst>
                  <a:ext uri="{0D108BD9-81ED-4DB2-BD59-A6C34878D82A}">
                    <a16:rowId xmlns:a16="http://schemas.microsoft.com/office/drawing/2014/main" val="3336728440"/>
                  </a:ext>
                </a:extLst>
              </a:tr>
              <a:tr h="554029">
                <a:tc>
                  <a:txBody>
                    <a:bodyPr/>
                    <a:lstStyle/>
                    <a:p>
                      <a:r>
                        <a:rPr lang="en-US" sz="2400"/>
                        <a:t>Practical Application Activity</a:t>
                      </a:r>
                    </a:p>
                  </a:txBody>
                  <a:tcPr/>
                </a:tc>
                <a:tc>
                  <a:txBody>
                    <a:bodyPr/>
                    <a:lstStyle/>
                    <a:p>
                      <a:r>
                        <a:rPr lang="en-US" sz="2400" dirty="0">
                          <a:solidFill>
                            <a:srgbClr val="01344B"/>
                          </a:solidFill>
                        </a:rPr>
                        <a:t>30 min</a:t>
                      </a:r>
                    </a:p>
                  </a:txBody>
                  <a:tcPr/>
                </a:tc>
                <a:extLst>
                  <a:ext uri="{0D108BD9-81ED-4DB2-BD59-A6C34878D82A}">
                    <a16:rowId xmlns:a16="http://schemas.microsoft.com/office/drawing/2014/main" val="2178126783"/>
                  </a:ext>
                </a:extLst>
              </a:tr>
              <a:tr h="554029">
                <a:tc>
                  <a:txBody>
                    <a:bodyPr/>
                    <a:lstStyle/>
                    <a:p>
                      <a:r>
                        <a:rPr lang="en-US" sz="2400"/>
                        <a:t>Wrap-Up and Next Step</a:t>
                      </a:r>
                    </a:p>
                  </a:txBody>
                  <a:tcPr/>
                </a:tc>
                <a:tc>
                  <a:txBody>
                    <a:bodyPr/>
                    <a:lstStyle/>
                    <a:p>
                      <a:r>
                        <a:rPr lang="en-US" sz="2400">
                          <a:solidFill>
                            <a:srgbClr val="01344B"/>
                          </a:solidFill>
                        </a:rPr>
                        <a:t>10 min</a:t>
                      </a:r>
                    </a:p>
                  </a:txBody>
                  <a:tcPr/>
                </a:tc>
                <a:extLst>
                  <a:ext uri="{0D108BD9-81ED-4DB2-BD59-A6C34878D82A}">
                    <a16:rowId xmlns:a16="http://schemas.microsoft.com/office/drawing/2014/main" val="3716114645"/>
                  </a:ext>
                </a:extLst>
              </a:tr>
            </a:tbl>
          </a:graphicData>
        </a:graphic>
      </p:graphicFrame>
      <p:sp>
        <p:nvSpPr>
          <p:cNvPr id="7" name="Text Placeholder 6">
            <a:extLst>
              <a:ext uri="{FF2B5EF4-FFF2-40B4-BE49-F238E27FC236}">
                <a16:creationId xmlns:a16="http://schemas.microsoft.com/office/drawing/2014/main" id="{66D08F5E-34A7-B94D-C531-9FD749BC0129}"/>
              </a:ext>
            </a:extLst>
          </p:cNvPr>
          <p:cNvSpPr>
            <a:spLocks noGrp="1"/>
          </p:cNvSpPr>
          <p:nvPr>
            <p:ph type="body" sz="quarter" idx="10"/>
          </p:nvPr>
        </p:nvSpPr>
        <p:spPr/>
        <p:txBody>
          <a:bodyPr/>
          <a:lstStyle/>
          <a:p>
            <a:r>
              <a:rPr lang="en-US"/>
              <a:t>SESSION AGENDA</a:t>
            </a:r>
          </a:p>
          <a:p>
            <a:endParaRPr lang="en-US"/>
          </a:p>
        </p:txBody>
      </p:sp>
    </p:spTree>
    <p:extLst>
      <p:ext uri="{BB962C8B-B14F-4D97-AF65-F5344CB8AC3E}">
        <p14:creationId xmlns:p14="http://schemas.microsoft.com/office/powerpoint/2010/main" val="32692639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a:extLst>
            <a:ext uri="{FF2B5EF4-FFF2-40B4-BE49-F238E27FC236}">
              <a16:creationId xmlns:a16="http://schemas.microsoft.com/office/drawing/2014/main" id="{CA44C1B9-3A45-52F2-3F30-DB09D3FE52C1}"/>
            </a:ext>
          </a:extLst>
        </p:cNvPr>
        <p:cNvGrpSpPr/>
        <p:nvPr/>
      </p:nvGrpSpPr>
      <p:grpSpPr>
        <a:xfrm>
          <a:off x="0" y="0"/>
          <a:ext cx="0" cy="0"/>
          <a:chOff x="0" y="0"/>
          <a:chExt cx="0" cy="0"/>
        </a:xfrm>
      </p:grpSpPr>
      <p:sp>
        <p:nvSpPr>
          <p:cNvPr id="28" name="Rectangle 27">
            <a:extLst>
              <a:ext uri="{FF2B5EF4-FFF2-40B4-BE49-F238E27FC236}">
                <a16:creationId xmlns:a16="http://schemas.microsoft.com/office/drawing/2014/main" id="{B387152E-1855-3677-0098-B506D0A49A7B}"/>
              </a:ext>
            </a:extLst>
          </p:cNvPr>
          <p:cNvSpPr/>
          <p:nvPr/>
        </p:nvSpPr>
        <p:spPr>
          <a:xfrm flipH="1">
            <a:off x="0" y="0"/>
            <a:ext cx="375513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cs typeface="Segoe UI" panose="020B0502040204020203" pitchFamily="34" charset="0"/>
            </a:endParaRPr>
          </a:p>
        </p:txBody>
      </p:sp>
      <p:sp>
        <p:nvSpPr>
          <p:cNvPr id="9" name="Title 1">
            <a:extLst>
              <a:ext uri="{FF2B5EF4-FFF2-40B4-BE49-F238E27FC236}">
                <a16:creationId xmlns:a16="http://schemas.microsoft.com/office/drawing/2014/main" id="{80E486E1-B2FF-2914-0A3F-B1FF19CAA224}"/>
              </a:ext>
            </a:extLst>
          </p:cNvPr>
          <p:cNvSpPr txBox="1">
            <a:spLocks/>
          </p:cNvSpPr>
          <p:nvPr/>
        </p:nvSpPr>
        <p:spPr>
          <a:xfrm>
            <a:off x="621793" y="319377"/>
            <a:ext cx="2743199" cy="198192"/>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000" u="none" strike="noStrike" kern="1200" cap="none" spc="0" normalizeH="0" baseline="0" noProof="0">
                <a:ln>
                  <a:noFill/>
                </a:ln>
                <a:solidFill>
                  <a:schemeClr val="bg1">
                    <a:lumMod val="65000"/>
                  </a:schemeClr>
                </a:solidFill>
                <a:effectLst/>
                <a:uLnTx/>
                <a:uFillTx/>
                <a:ea typeface="Segoe UI Black"/>
              </a:rPr>
              <a:t>PRACTICAL APPLICATION ACTIVITY</a:t>
            </a:r>
          </a:p>
        </p:txBody>
      </p:sp>
      <p:sp>
        <p:nvSpPr>
          <p:cNvPr id="10" name="Title 1">
            <a:extLst>
              <a:ext uri="{FF2B5EF4-FFF2-40B4-BE49-F238E27FC236}">
                <a16:creationId xmlns:a16="http://schemas.microsoft.com/office/drawing/2014/main" id="{7CF6E861-E0A6-4080-E807-B4CE6412194D}"/>
              </a:ext>
            </a:extLst>
          </p:cNvPr>
          <p:cNvSpPr txBox="1">
            <a:spLocks/>
          </p:cNvSpPr>
          <p:nvPr/>
        </p:nvSpPr>
        <p:spPr>
          <a:xfrm>
            <a:off x="621794" y="499604"/>
            <a:ext cx="2743198" cy="198192"/>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spcBef>
                <a:spcPct val="0"/>
              </a:spcBef>
              <a:spcAft>
                <a:spcPts val="0"/>
              </a:spcAft>
              <a:buClrTx/>
              <a:buSzTx/>
              <a:buFontTx/>
              <a:buNone/>
              <a:tabLst/>
              <a:defRPr/>
            </a:pPr>
            <a:r>
              <a:rPr kumimoji="0" lang="en-US" sz="1600" i="0" u="none" strike="noStrike" kern="1200" cap="none" spc="0" normalizeH="0" baseline="0" noProof="0">
                <a:ln>
                  <a:noFill/>
                </a:ln>
                <a:solidFill>
                  <a:schemeClr val="bg2">
                    <a:lumMod val="90000"/>
                  </a:schemeClr>
                </a:solidFill>
                <a:effectLst/>
                <a:uLnTx/>
                <a:uFillTx/>
                <a:latin typeface="+mj-lt"/>
                <a:ea typeface="Segoe UI Black"/>
              </a:rPr>
              <a:t>From Field Data to Governance-Ready AI Inputs</a:t>
            </a:r>
          </a:p>
        </p:txBody>
      </p:sp>
      <p:sp>
        <p:nvSpPr>
          <p:cNvPr id="19" name="Title 1">
            <a:extLst>
              <a:ext uri="{FF2B5EF4-FFF2-40B4-BE49-F238E27FC236}">
                <a16:creationId xmlns:a16="http://schemas.microsoft.com/office/drawing/2014/main" id="{3DDB3AF4-6D53-C0EF-BDFA-8954ECBF440D}"/>
              </a:ext>
            </a:extLst>
          </p:cNvPr>
          <p:cNvSpPr txBox="1">
            <a:spLocks/>
          </p:cNvSpPr>
          <p:nvPr/>
        </p:nvSpPr>
        <p:spPr>
          <a:xfrm>
            <a:off x="621793" y="1547460"/>
            <a:ext cx="2840735" cy="1152054"/>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1600" i="0" u="none" strike="noStrike" cap="none" normalizeH="0" baseline="0">
                <a:ln>
                  <a:noFill/>
                </a:ln>
                <a:effectLst/>
                <a:ea typeface="Segoe UI" panose="020B0502040204020203" pitchFamily="34" charset="0"/>
              </a:rPr>
              <a:t>STEP 2:</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2000" b="1" i="0" u="none" strike="noStrike" cap="none" normalizeH="0" baseline="0">
                <a:ln>
                  <a:noFill/>
                </a:ln>
                <a:effectLst/>
                <a:latin typeface="+mj-lt"/>
                <a:ea typeface="Segoe UI" panose="020B0502040204020203" pitchFamily="34" charset="0"/>
              </a:rPr>
              <a:t>CREATE A ‘CLEAN’ VERSION</a:t>
            </a:r>
          </a:p>
        </p:txBody>
      </p:sp>
      <p:sp>
        <p:nvSpPr>
          <p:cNvPr id="22" name="Title 1">
            <a:extLst>
              <a:ext uri="{FF2B5EF4-FFF2-40B4-BE49-F238E27FC236}">
                <a16:creationId xmlns:a16="http://schemas.microsoft.com/office/drawing/2014/main" id="{A9610C7C-110C-FF1A-6CCE-E65F8C4D2ADC}"/>
              </a:ext>
            </a:extLst>
          </p:cNvPr>
          <p:cNvSpPr txBox="1">
            <a:spLocks/>
          </p:cNvSpPr>
          <p:nvPr/>
        </p:nvSpPr>
        <p:spPr>
          <a:xfrm>
            <a:off x="621793" y="3000934"/>
            <a:ext cx="2743199" cy="1152054"/>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457200" marR="0" lvl="0" indent="-457200" algn="l" defTabSz="914400" rtl="0" eaLnBrk="0" fontAlgn="base" latinLnBrk="0" hangingPunct="0">
              <a:lnSpc>
                <a:spcPct val="100000"/>
              </a:lnSpc>
              <a:spcBef>
                <a:spcPct val="0"/>
              </a:spcBef>
              <a:spcAft>
                <a:spcPts val="1500"/>
              </a:spcAft>
              <a:buClrTx/>
              <a:buSzTx/>
              <a:buAutoNum type="arabicPeriod"/>
              <a:tabLst/>
            </a:pPr>
            <a:r>
              <a:rPr kumimoji="0" lang="en-US" altLang="ja-JP" sz="2000" b="1" u="none" strike="noStrike" cap="none" normalizeH="0" baseline="0">
                <a:ln>
                  <a:noFill/>
                </a:ln>
                <a:solidFill>
                  <a:srgbClr val="01344B"/>
                </a:solidFill>
                <a:effectLst/>
                <a:ea typeface="SimHei" panose="02010609060101010101" pitchFamily="49" charset="-122"/>
              </a:rPr>
              <a:t>Choose an AI tool and input the following, along with your clean version. </a:t>
            </a:r>
          </a:p>
          <a:p>
            <a:pPr marL="457200" marR="0" lvl="0" indent="-457200" algn="l" defTabSz="914400" rtl="0" eaLnBrk="0" fontAlgn="base" latinLnBrk="0" hangingPunct="0">
              <a:lnSpc>
                <a:spcPct val="100000"/>
              </a:lnSpc>
              <a:spcBef>
                <a:spcPct val="0"/>
              </a:spcBef>
              <a:spcAft>
                <a:spcPts val="1500"/>
              </a:spcAft>
              <a:buClrTx/>
              <a:buSzTx/>
              <a:buAutoNum type="arabicPeriod"/>
              <a:tabLst/>
            </a:pPr>
            <a:r>
              <a:rPr kumimoji="0" lang="en-US" altLang="ja-JP" sz="2000" b="1" u="none" strike="noStrike" cap="none" normalizeH="0" baseline="0">
                <a:ln>
                  <a:noFill/>
                </a:ln>
                <a:solidFill>
                  <a:srgbClr val="01344B"/>
                </a:solidFill>
                <a:effectLst/>
                <a:ea typeface="SimHei" panose="02010609060101010101" pitchFamily="49" charset="-122"/>
              </a:rPr>
              <a:t>Write the output generated by AI in the following text boxes. </a:t>
            </a:r>
          </a:p>
        </p:txBody>
      </p:sp>
      <p:sp>
        <p:nvSpPr>
          <p:cNvPr id="30" name="Rectangle 2">
            <a:extLst>
              <a:ext uri="{FF2B5EF4-FFF2-40B4-BE49-F238E27FC236}">
                <a16:creationId xmlns:a16="http://schemas.microsoft.com/office/drawing/2014/main" id="{C31C4A48-D81C-A2EF-7A24-C254594B7D3F}"/>
              </a:ext>
            </a:extLst>
          </p:cNvPr>
          <p:cNvSpPr>
            <a:spLocks noChangeArrowheads="1"/>
          </p:cNvSpPr>
          <p:nvPr/>
        </p:nvSpPr>
        <p:spPr bwMode="auto">
          <a:xfrm>
            <a:off x="621793" y="2605528"/>
            <a:ext cx="2743200" cy="268087"/>
          </a:xfrm>
          <a:prstGeom prst="rect">
            <a:avLst/>
          </a:prstGeom>
          <a:noFill/>
          <a:ln>
            <a:noFill/>
          </a:ln>
          <a:effec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20000"/>
              </a:lnSpc>
              <a:spcBef>
                <a:spcPct val="0"/>
              </a:spcBef>
              <a:spcAft>
                <a:spcPct val="0"/>
              </a:spcAft>
              <a:buClrTx/>
              <a:buSzTx/>
              <a:buFontTx/>
              <a:buNone/>
              <a:tabLst/>
            </a:pPr>
            <a:r>
              <a:rPr lang="en-GB" sz="1600" b="1">
                <a:solidFill>
                  <a:schemeClr val="tx2"/>
                </a:solidFill>
                <a:latin typeface="Segoe UI" panose="020B0502040204020203" pitchFamily="34" charset="0"/>
                <a:cs typeface="Segoe UI" panose="020B0502040204020203" pitchFamily="34" charset="0"/>
              </a:rPr>
              <a:t>2</a:t>
            </a:r>
            <a:r>
              <a:rPr lang="en-GB" sz="1600" b="1">
                <a:solidFill>
                  <a:schemeClr val="tx2"/>
                </a:solidFill>
                <a:effectLst/>
                <a:latin typeface="Segoe UI" panose="020B0502040204020203" pitchFamily="34" charset="0"/>
                <a:cs typeface="Segoe UI" panose="020B0502040204020203" pitchFamily="34" charset="0"/>
              </a:rPr>
              <a:t>0 minutes</a:t>
            </a:r>
            <a:endParaRPr kumimoji="0" lang="en-US" altLang="en-US" sz="1600" b="1" u="none" strike="noStrike" cap="none" normalizeH="0" baseline="0">
              <a:ln>
                <a:noFill/>
              </a:ln>
              <a:solidFill>
                <a:schemeClr val="tx2"/>
              </a:solidFill>
              <a:effectLst/>
              <a:latin typeface="Segoe UI" panose="020B0502040204020203" pitchFamily="34" charset="0"/>
              <a:cs typeface="Segoe UI" panose="020B0502040204020203" pitchFamily="34" charset="0"/>
            </a:endParaRPr>
          </a:p>
        </p:txBody>
      </p:sp>
      <p:sp>
        <p:nvSpPr>
          <p:cNvPr id="3" name="Title 1">
            <a:extLst>
              <a:ext uri="{FF2B5EF4-FFF2-40B4-BE49-F238E27FC236}">
                <a16:creationId xmlns:a16="http://schemas.microsoft.com/office/drawing/2014/main" id="{4BF3B5D7-AA65-1BB6-3D2D-BAF00C25BF7F}"/>
              </a:ext>
            </a:extLst>
          </p:cNvPr>
          <p:cNvSpPr txBox="1">
            <a:spLocks/>
          </p:cNvSpPr>
          <p:nvPr/>
        </p:nvSpPr>
        <p:spPr>
          <a:xfrm>
            <a:off x="4780548" y="3000934"/>
            <a:ext cx="6705600" cy="1152054"/>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eaLnBrk="0" fontAlgn="base" hangingPunct="0">
              <a:lnSpc>
                <a:spcPct val="100000"/>
              </a:lnSpc>
              <a:spcAft>
                <a:spcPct val="0"/>
              </a:spcAft>
            </a:pPr>
            <a:r>
              <a:rPr kumimoji="0" lang="en-US" altLang="ja-JP" sz="3200" b="0" i="1" u="none" strike="noStrike" cap="none" normalizeH="0" baseline="0">
                <a:ln>
                  <a:noFill/>
                </a:ln>
                <a:solidFill>
                  <a:schemeClr val="tx2"/>
                </a:solidFill>
                <a:effectLst/>
                <a:ea typeface="SimHei" panose="02010609060101010101" pitchFamily="49" charset="-122"/>
              </a:rPr>
              <a:t>“Here is a cleaned version of field data that has had all identifiers removed. Summarize the main needs and conditions described.”  </a:t>
            </a:r>
          </a:p>
        </p:txBody>
      </p:sp>
    </p:spTree>
    <p:extLst>
      <p:ext uri="{BB962C8B-B14F-4D97-AF65-F5344CB8AC3E}">
        <p14:creationId xmlns:p14="http://schemas.microsoft.com/office/powerpoint/2010/main" val="28878128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1C3A5-1244-7A96-018B-A4EE48B9C48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9181284-02D8-B2D1-EB1F-91F3994E3E1D}"/>
              </a:ext>
            </a:extLst>
          </p:cNvPr>
          <p:cNvSpPr txBox="1"/>
          <p:nvPr/>
        </p:nvSpPr>
        <p:spPr>
          <a:xfrm>
            <a:off x="551143" y="566678"/>
            <a:ext cx="5407205" cy="286232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a:ln>
                  <a:noFill/>
                </a:ln>
                <a:solidFill>
                  <a:srgbClr val="FFFFFF"/>
                </a:solidFill>
                <a:effectLst/>
                <a:uLnTx/>
                <a:uFillTx/>
                <a:latin typeface="Segoe UI"/>
                <a:ea typeface="+mn-lt"/>
                <a:cs typeface="Segoe UI"/>
              </a:rPr>
              <a:t>WRAP UP AND NEXT STEPS</a:t>
            </a:r>
          </a:p>
        </p:txBody>
      </p:sp>
    </p:spTree>
    <p:extLst>
      <p:ext uri="{BB962C8B-B14F-4D97-AF65-F5344CB8AC3E}">
        <p14:creationId xmlns:p14="http://schemas.microsoft.com/office/powerpoint/2010/main" val="17486495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2116877F-F21E-1404-1CCB-E66EDFD36EBA}"/>
            </a:ext>
          </a:extLst>
        </p:cNvPr>
        <p:cNvGrpSpPr/>
        <p:nvPr/>
      </p:nvGrpSpPr>
      <p:grpSpPr>
        <a:xfrm>
          <a:off x="0" y="0"/>
          <a:ext cx="0" cy="0"/>
          <a:chOff x="0" y="0"/>
          <a:chExt cx="0" cy="0"/>
        </a:xfrm>
      </p:grpSpPr>
      <p:sp>
        <p:nvSpPr>
          <p:cNvPr id="5" name="Document 4">
            <a:extLst>
              <a:ext uri="{FF2B5EF4-FFF2-40B4-BE49-F238E27FC236}">
                <a16:creationId xmlns:a16="http://schemas.microsoft.com/office/drawing/2014/main" id="{0B818888-AF6E-9C04-B824-EF2BB14F5C91}"/>
              </a:ext>
            </a:extLst>
          </p:cNvPr>
          <p:cNvSpPr/>
          <p:nvPr/>
        </p:nvSpPr>
        <p:spPr>
          <a:xfrm>
            <a:off x="4762" y="0"/>
            <a:ext cx="12187238" cy="2242159"/>
          </a:xfrm>
          <a:prstGeom prst="flowChartDocument">
            <a:avLst/>
          </a:prstGeom>
          <a:solidFill>
            <a:srgbClr val="007B9A"/>
          </a:solidFill>
          <a:ln>
            <a:solidFill>
              <a:srgbClr val="007B9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9CCEDEE-857D-273F-1503-887B31EF6A74}"/>
              </a:ext>
            </a:extLst>
          </p:cNvPr>
          <p:cNvSpPr txBox="1">
            <a:spLocks/>
          </p:cNvSpPr>
          <p:nvPr/>
        </p:nvSpPr>
        <p:spPr>
          <a:xfrm>
            <a:off x="459003" y="480996"/>
            <a:ext cx="9397515" cy="917346"/>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a:lnSpc>
                <a:spcPct val="80000"/>
              </a:lnSpc>
            </a:pPr>
            <a:r>
              <a:rPr lang="en-US" sz="4000" b="1">
                <a:solidFill>
                  <a:schemeClr val="bg1"/>
                </a:solidFill>
                <a:latin typeface="Segoe UI Black"/>
                <a:ea typeface="Segoe UI Black"/>
                <a:cs typeface="Segoe UI"/>
              </a:rPr>
              <a:t>KEY TAKEAWAYS</a:t>
            </a:r>
          </a:p>
        </p:txBody>
      </p:sp>
      <p:sp>
        <p:nvSpPr>
          <p:cNvPr id="3" name="TextBox 2">
            <a:extLst>
              <a:ext uri="{FF2B5EF4-FFF2-40B4-BE49-F238E27FC236}">
                <a16:creationId xmlns:a16="http://schemas.microsoft.com/office/drawing/2014/main" id="{09DE6812-5C4D-C224-48B5-2CEC2042C838}"/>
              </a:ext>
            </a:extLst>
          </p:cNvPr>
          <p:cNvSpPr txBox="1"/>
          <p:nvPr/>
        </p:nvSpPr>
        <p:spPr>
          <a:xfrm>
            <a:off x="100209" y="939669"/>
            <a:ext cx="11008426" cy="777788"/>
          </a:xfrm>
          <a:prstGeom prst="rect">
            <a:avLst/>
          </a:prstGeom>
          <a:noFill/>
        </p:spPr>
        <p:txBody>
          <a:bodyPr wrap="square" lIns="457200" tIns="45720" rIns="457200" bIns="45720" rtlCol="0" anchor="ctr" anchorCtr="0">
            <a:noAutofit/>
          </a:bodyPr>
          <a:lstStyle/>
          <a:p>
            <a:pPr>
              <a:lnSpc>
                <a:spcPct val="110000"/>
              </a:lnSpc>
            </a:pPr>
            <a:r>
              <a:rPr lang="en-US" sz="1600">
                <a:solidFill>
                  <a:schemeClr val="bg1"/>
                </a:solidFill>
                <a:ea typeface="+mn-lt"/>
                <a:cs typeface="+mn-lt"/>
              </a:rPr>
              <a:t>Here are the key insights to carry forward after exploring how strong data and governance practices enable nonprofits to use AI ethically, safely, and transparently: </a:t>
            </a:r>
          </a:p>
        </p:txBody>
      </p:sp>
      <p:sp>
        <p:nvSpPr>
          <p:cNvPr id="10" name="Content Placeholder 3">
            <a:extLst>
              <a:ext uri="{FF2B5EF4-FFF2-40B4-BE49-F238E27FC236}">
                <a16:creationId xmlns:a16="http://schemas.microsoft.com/office/drawing/2014/main" id="{1411F472-D2BC-3120-4A78-6A71472FDF9C}"/>
              </a:ext>
            </a:extLst>
          </p:cNvPr>
          <p:cNvSpPr txBox="1">
            <a:spLocks/>
          </p:cNvSpPr>
          <p:nvPr/>
        </p:nvSpPr>
        <p:spPr>
          <a:xfrm>
            <a:off x="459003" y="2565400"/>
            <a:ext cx="10212045" cy="3370669"/>
          </a:xfrm>
          <a:prstGeom prst="rect">
            <a:avLst/>
          </a:prstGeom>
        </p:spPr>
        <p:txBody>
          <a:bodyPr vert="horz" lIns="0" tIns="45720" rIns="228600" bIns="45720" rtlCol="0" anchor="t">
            <a:normAutofit/>
          </a:bodyPr>
          <a:lstStyle>
            <a:lvl1pPr marL="0" indent="0" algn="l" defTabSz="914400" rtl="0" eaLnBrk="1" latinLnBrk="0" hangingPunct="1">
              <a:lnSpc>
                <a:spcPct val="110000"/>
              </a:lnSpc>
              <a:spcBef>
                <a:spcPts val="0"/>
              </a:spcBef>
              <a:spcAft>
                <a:spcPts val="1600"/>
              </a:spcAft>
              <a:buFont typeface="Arial" panose="020B0604020202020204" pitchFamily="34" charset="0"/>
              <a:buNone/>
              <a:defRPr lang="en-US" sz="2200" b="0" i="0" kern="1200" dirty="0">
                <a:solidFill>
                  <a:srgbClr val="01344B"/>
                </a:solidFill>
                <a:effectLst/>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rgbClr val="01344B"/>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rgbClr val="01344B"/>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rgbClr val="01344B"/>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rgbClr val="01344B"/>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88950" indent="-471488">
              <a:buFont typeface="Wingdings" panose="020B0604020202020204" pitchFamily="34" charset="0"/>
              <a:buChar char="q"/>
            </a:pPr>
            <a:r>
              <a:rPr lang="en-US" sz="2000" b="1">
                <a:latin typeface="Segoe UI"/>
                <a:cs typeface="Segoe UI"/>
              </a:rPr>
              <a:t>Use AI to strengthen, not replace, human decision-making. </a:t>
            </a:r>
          </a:p>
          <a:p>
            <a:pPr marL="488950" indent="-471488">
              <a:buFont typeface="Wingdings" panose="020B0604020202020204" pitchFamily="34" charset="0"/>
              <a:buChar char="q"/>
            </a:pPr>
            <a:r>
              <a:rPr lang="en-US" sz="2000" b="1">
                <a:latin typeface="Segoe UI"/>
                <a:cs typeface="Segoe UI"/>
              </a:rPr>
              <a:t>Treat data governance as the foundation of ethical AI. </a:t>
            </a:r>
          </a:p>
          <a:p>
            <a:pPr marL="488950" indent="-471488">
              <a:buFont typeface="Wingdings" panose="020B0604020202020204" pitchFamily="34" charset="0"/>
              <a:buChar char="q"/>
            </a:pPr>
            <a:r>
              <a:rPr lang="en-US" sz="2000" b="1">
                <a:latin typeface="Segoe UI"/>
                <a:cs typeface="Segoe UI"/>
              </a:rPr>
              <a:t>Keep learning as systems, risks, and regulations evolve. </a:t>
            </a:r>
          </a:p>
          <a:p>
            <a:pPr marL="488950" indent="-471488">
              <a:buFont typeface="Wingdings" panose="020B0604020202020204" pitchFamily="34" charset="0"/>
              <a:buChar char="q"/>
            </a:pPr>
            <a:r>
              <a:rPr lang="en-US" sz="2000" b="1">
                <a:latin typeface="Segoe UI"/>
                <a:cs typeface="Segoe UI"/>
              </a:rPr>
              <a:t>Build organizational readiness, not just individual skills. </a:t>
            </a:r>
          </a:p>
          <a:p>
            <a:pPr marL="488950" indent="-471488">
              <a:buFont typeface="Wingdings" panose="020B0604020202020204" pitchFamily="34" charset="0"/>
              <a:buChar char="q"/>
            </a:pPr>
            <a:r>
              <a:rPr lang="en-US" sz="2000" b="1">
                <a:latin typeface="Segoe UI"/>
                <a:cs typeface="Segoe UI"/>
              </a:rPr>
              <a:t>Context matters - governance must reflect local realities. </a:t>
            </a:r>
          </a:p>
        </p:txBody>
      </p:sp>
    </p:spTree>
    <p:extLst>
      <p:ext uri="{BB962C8B-B14F-4D97-AF65-F5344CB8AC3E}">
        <p14:creationId xmlns:p14="http://schemas.microsoft.com/office/powerpoint/2010/main" val="150514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ED1736C1-6FEF-4BF2-72A1-AE6EEF785951}"/>
            </a:ext>
          </a:extLst>
        </p:cNvPr>
        <p:cNvGrpSpPr/>
        <p:nvPr/>
      </p:nvGrpSpPr>
      <p:grpSpPr>
        <a:xfrm>
          <a:off x="0" y="0"/>
          <a:ext cx="0" cy="0"/>
          <a:chOff x="0" y="0"/>
          <a:chExt cx="0" cy="0"/>
        </a:xfrm>
      </p:grpSpPr>
      <p:sp>
        <p:nvSpPr>
          <p:cNvPr id="6" name="Document 5">
            <a:extLst>
              <a:ext uri="{FF2B5EF4-FFF2-40B4-BE49-F238E27FC236}">
                <a16:creationId xmlns:a16="http://schemas.microsoft.com/office/drawing/2014/main" id="{9D043337-3774-6452-D060-072C19C8A55D}"/>
              </a:ext>
            </a:extLst>
          </p:cNvPr>
          <p:cNvSpPr/>
          <p:nvPr/>
        </p:nvSpPr>
        <p:spPr>
          <a:xfrm>
            <a:off x="4762" y="0"/>
            <a:ext cx="12187238" cy="2242159"/>
          </a:xfrm>
          <a:prstGeom prst="flowChartDocument">
            <a:avLst/>
          </a:prstGeom>
          <a:solidFill>
            <a:srgbClr val="007B9A"/>
          </a:solidFill>
          <a:ln>
            <a:solidFill>
              <a:srgbClr val="007B9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F1331A8-4437-324B-D542-8EA4CE30DC63}"/>
              </a:ext>
            </a:extLst>
          </p:cNvPr>
          <p:cNvSpPr txBox="1">
            <a:spLocks/>
          </p:cNvSpPr>
          <p:nvPr/>
        </p:nvSpPr>
        <p:spPr>
          <a:xfrm>
            <a:off x="459003" y="480996"/>
            <a:ext cx="9397515" cy="917346"/>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a:lnSpc>
                <a:spcPct val="80000"/>
              </a:lnSpc>
            </a:pPr>
            <a:r>
              <a:rPr lang="en-US" sz="4000" b="1">
                <a:solidFill>
                  <a:schemeClr val="bg1"/>
                </a:solidFill>
                <a:latin typeface="Segoe UI Black"/>
                <a:ea typeface="Segoe UI Black"/>
                <a:cs typeface="Segoe UI"/>
              </a:rPr>
              <a:t>GLOSSARY</a:t>
            </a:r>
            <a:endParaRPr lang="en-US">
              <a:solidFill>
                <a:schemeClr val="bg1"/>
              </a:solidFill>
              <a:cs typeface="Segoe UI"/>
            </a:endParaRPr>
          </a:p>
        </p:txBody>
      </p:sp>
      <p:sp>
        <p:nvSpPr>
          <p:cNvPr id="3" name="TextBox 2">
            <a:extLst>
              <a:ext uri="{FF2B5EF4-FFF2-40B4-BE49-F238E27FC236}">
                <a16:creationId xmlns:a16="http://schemas.microsoft.com/office/drawing/2014/main" id="{D3C7AD94-EBCC-75D9-0CBB-A3CD98A53092}"/>
              </a:ext>
            </a:extLst>
          </p:cNvPr>
          <p:cNvSpPr txBox="1"/>
          <p:nvPr/>
        </p:nvSpPr>
        <p:spPr>
          <a:xfrm>
            <a:off x="100209" y="939669"/>
            <a:ext cx="11008426" cy="777788"/>
          </a:xfrm>
          <a:prstGeom prst="rect">
            <a:avLst/>
          </a:prstGeom>
          <a:noFill/>
        </p:spPr>
        <p:txBody>
          <a:bodyPr wrap="square" lIns="457200" tIns="45720" rIns="457200" bIns="45720" rtlCol="0" anchor="ctr" anchorCtr="0">
            <a:noAutofit/>
          </a:bodyPr>
          <a:lstStyle/>
          <a:p>
            <a:pPr>
              <a:lnSpc>
                <a:spcPct val="110000"/>
              </a:lnSpc>
            </a:pPr>
            <a:r>
              <a:rPr lang="en-US" sz="1600">
                <a:solidFill>
                  <a:schemeClr val="bg1"/>
                </a:solidFill>
                <a:ea typeface="+mn-lt"/>
                <a:cs typeface="+mn-lt"/>
              </a:rPr>
              <a:t>KEY TERMS YOU SHOULD BE FAMILIAR WITH</a:t>
            </a:r>
            <a:endParaRPr lang="en-US">
              <a:solidFill>
                <a:schemeClr val="bg1"/>
              </a:solidFill>
            </a:endParaRPr>
          </a:p>
        </p:txBody>
      </p:sp>
      <p:graphicFrame>
        <p:nvGraphicFramePr>
          <p:cNvPr id="5" name="Table 4">
            <a:extLst>
              <a:ext uri="{FF2B5EF4-FFF2-40B4-BE49-F238E27FC236}">
                <a16:creationId xmlns:a16="http://schemas.microsoft.com/office/drawing/2014/main" id="{A5694622-A688-8DCE-2558-B2343C0F3EFA}"/>
              </a:ext>
            </a:extLst>
          </p:cNvPr>
          <p:cNvGraphicFramePr>
            <a:graphicFrameLocks noGrp="1"/>
          </p:cNvGraphicFramePr>
          <p:nvPr>
            <p:extLst>
              <p:ext uri="{D42A27DB-BD31-4B8C-83A1-F6EECF244321}">
                <p14:modId xmlns:p14="http://schemas.microsoft.com/office/powerpoint/2010/main" val="2305175064"/>
              </p:ext>
            </p:extLst>
          </p:nvPr>
        </p:nvGraphicFramePr>
        <p:xfrm>
          <a:off x="479424" y="2516219"/>
          <a:ext cx="11216389" cy="3507209"/>
        </p:xfrm>
        <a:graphic>
          <a:graphicData uri="http://schemas.openxmlformats.org/drawingml/2006/table">
            <a:tbl>
              <a:tblPr firstRow="1" bandRow="1">
                <a:tableStyleId>{1FECB4D8-DB02-4DC6-A0A2-4F2EBAE1DC90}</a:tableStyleId>
              </a:tblPr>
              <a:tblGrid>
                <a:gridCol w="2864184">
                  <a:extLst>
                    <a:ext uri="{9D8B030D-6E8A-4147-A177-3AD203B41FA5}">
                      <a16:colId xmlns:a16="http://schemas.microsoft.com/office/drawing/2014/main" val="4049091222"/>
                    </a:ext>
                  </a:extLst>
                </a:gridCol>
                <a:gridCol w="8352205">
                  <a:extLst>
                    <a:ext uri="{9D8B030D-6E8A-4147-A177-3AD203B41FA5}">
                      <a16:colId xmlns:a16="http://schemas.microsoft.com/office/drawing/2014/main" val="2383381844"/>
                    </a:ext>
                  </a:extLst>
                </a:gridCol>
              </a:tblGrid>
              <a:tr h="499462">
                <a:tc>
                  <a:txBody>
                    <a:bodyPr/>
                    <a:lstStyle/>
                    <a:p>
                      <a:r>
                        <a:rPr lang="en-US"/>
                        <a:t>Term</a:t>
                      </a:r>
                    </a:p>
                  </a:txBody>
                  <a:tcPr/>
                </a:tc>
                <a:tc>
                  <a:txBody>
                    <a:bodyPr/>
                    <a:lstStyle/>
                    <a:p>
                      <a:r>
                        <a:rPr lang="en-US"/>
                        <a:t>Definition</a:t>
                      </a:r>
                    </a:p>
                  </a:txBody>
                  <a:tcPr/>
                </a:tc>
                <a:extLst>
                  <a:ext uri="{0D108BD9-81ED-4DB2-BD59-A6C34878D82A}">
                    <a16:rowId xmlns:a16="http://schemas.microsoft.com/office/drawing/2014/main" val="113700532"/>
                  </a:ext>
                </a:extLst>
              </a:tr>
              <a:tr h="799164">
                <a:tc>
                  <a:txBody>
                    <a:bodyPr/>
                    <a:lstStyle/>
                    <a:p>
                      <a:pPr marL="100013" indent="0" algn="l" fontAlgn="t">
                        <a:tabLst/>
                      </a:pPr>
                      <a:r>
                        <a:rPr lang="en-GB" sz="1800" b="1" i="0" u="none" strike="noStrike">
                          <a:solidFill>
                            <a:srgbClr val="01344B"/>
                          </a:solidFill>
                          <a:effectLst/>
                          <a:latin typeface="Segoe UI" panose="020B0502040204020203" pitchFamily="34" charset="0"/>
                          <a:cs typeface="Segoe UI" panose="020B0502040204020203" pitchFamily="34" charset="0"/>
                        </a:rPr>
                        <a:t>AI Governance</a:t>
                      </a:r>
                    </a:p>
                  </a:txBody>
                  <a:tcPr marL="9525" marR="9525" marT="9525" marB="0"/>
                </a:tc>
                <a:tc>
                  <a:txBody>
                    <a:bodyPr/>
                    <a:lstStyle/>
                    <a:p>
                      <a:pPr marL="100013" indent="0" algn="l" fontAlgn="t">
                        <a:tabLst/>
                      </a:pPr>
                      <a:r>
                        <a:rPr lang="en-GB" sz="1800" b="0" i="0" u="none" strike="noStrike">
                          <a:solidFill>
                            <a:srgbClr val="01344B"/>
                          </a:solidFill>
                          <a:effectLst/>
                          <a:latin typeface="Segoe UI" panose="020B0502040204020203" pitchFamily="34" charset="0"/>
                          <a:cs typeface="Segoe UI" panose="020B0502040204020203" pitchFamily="34" charset="0"/>
                        </a:rPr>
                        <a:t>The dataset used to teach an AI model how to recognize patterns or generate outputs.</a:t>
                      </a:r>
                    </a:p>
                  </a:txBody>
                  <a:tcPr marL="9525" marR="9525" marT="9525" marB="0"/>
                </a:tc>
                <a:extLst>
                  <a:ext uri="{0D108BD9-81ED-4DB2-BD59-A6C34878D82A}">
                    <a16:rowId xmlns:a16="http://schemas.microsoft.com/office/drawing/2014/main" val="420921581"/>
                  </a:ext>
                </a:extLst>
              </a:tr>
              <a:tr h="1066918">
                <a:tc>
                  <a:txBody>
                    <a:bodyPr/>
                    <a:lstStyle/>
                    <a:p>
                      <a:pPr marL="100013" indent="0" algn="l" fontAlgn="t">
                        <a:tabLst/>
                      </a:pPr>
                      <a:r>
                        <a:rPr lang="en-GB" sz="1800" b="1" i="0" u="none" strike="noStrike">
                          <a:solidFill>
                            <a:srgbClr val="01344B"/>
                          </a:solidFill>
                          <a:effectLst/>
                          <a:latin typeface="Segoe UI" panose="020B0502040204020203" pitchFamily="34" charset="0"/>
                          <a:cs typeface="Segoe UI" panose="020B0502040204020203" pitchFamily="34" charset="0"/>
                        </a:rPr>
                        <a:t>AI Review &amp; Risk Assessment</a:t>
                      </a:r>
                    </a:p>
                  </a:txBody>
                  <a:tcPr marL="9525" marR="9525" marT="9525" marB="0"/>
                </a:tc>
                <a:tc>
                  <a:txBody>
                    <a:bodyPr/>
                    <a:lstStyle/>
                    <a:p>
                      <a:pPr marL="100013" indent="0" algn="l" fontAlgn="t">
                        <a:tabLst/>
                      </a:pPr>
                      <a:r>
                        <a:rPr lang="en-GB" sz="1800" b="0" i="0" u="none" strike="noStrike">
                          <a:solidFill>
                            <a:srgbClr val="01344B"/>
                          </a:solidFill>
                          <a:effectLst/>
                          <a:latin typeface="Segoe UI" panose="020B0502040204020203" pitchFamily="34" charset="0"/>
                          <a:cs typeface="Segoe UI" panose="020B0502040204020203" pitchFamily="34" charset="0"/>
                        </a:rPr>
                        <a:t>A structured process for evaluating AI models to detect errors, bias, misuse, ethical and security risks, and to document decisions related to AI deployment and outputs.</a:t>
                      </a:r>
                    </a:p>
                  </a:txBody>
                  <a:tcPr marL="9525" marR="9525" marT="9525" marB="0"/>
                </a:tc>
                <a:extLst>
                  <a:ext uri="{0D108BD9-81ED-4DB2-BD59-A6C34878D82A}">
                    <a16:rowId xmlns:a16="http://schemas.microsoft.com/office/drawing/2014/main" val="610719708"/>
                  </a:ext>
                </a:extLst>
              </a:tr>
              <a:tr h="1141665">
                <a:tc>
                  <a:txBody>
                    <a:bodyPr/>
                    <a:lstStyle/>
                    <a:p>
                      <a:pPr marL="100013" indent="0" algn="l" fontAlgn="t">
                        <a:tabLst/>
                      </a:pPr>
                      <a:r>
                        <a:rPr lang="en-GB" sz="1800" b="1" i="0" u="none" strike="noStrike">
                          <a:solidFill>
                            <a:srgbClr val="01344B"/>
                          </a:solidFill>
                          <a:effectLst/>
                          <a:latin typeface="Segoe UI" panose="020B0502040204020203" pitchFamily="34" charset="0"/>
                          <a:cs typeface="Segoe UI" panose="020B0502040204020203" pitchFamily="34" charset="0"/>
                        </a:rPr>
                        <a:t>AI-Enabled Systems</a:t>
                      </a:r>
                    </a:p>
                  </a:txBody>
                  <a:tcPr marL="9525" marR="9525" marT="9525" marB="0"/>
                </a:tc>
                <a:tc>
                  <a:txBody>
                    <a:bodyPr/>
                    <a:lstStyle/>
                    <a:p>
                      <a:pPr marL="100013" indent="0" algn="l" fontAlgn="t">
                        <a:tabLst/>
                      </a:pPr>
                      <a:r>
                        <a:rPr lang="en-GB" sz="1800" b="0" i="0" u="none" strike="noStrike">
                          <a:solidFill>
                            <a:srgbClr val="01344B"/>
                          </a:solidFill>
                          <a:effectLst/>
                          <a:latin typeface="Segoe UI" panose="020B0502040204020203" pitchFamily="34" charset="0"/>
                          <a:cs typeface="Segoe UI" panose="020B0502040204020203" pitchFamily="34" charset="0"/>
                        </a:rPr>
                        <a:t>Digital tools or workflows that incorporate AI to make predictions, automate tasks, or support decision-making.</a:t>
                      </a:r>
                    </a:p>
                  </a:txBody>
                  <a:tcPr marL="9525" marR="9525" marT="9525" marB="0"/>
                </a:tc>
                <a:extLst>
                  <a:ext uri="{0D108BD9-81ED-4DB2-BD59-A6C34878D82A}">
                    <a16:rowId xmlns:a16="http://schemas.microsoft.com/office/drawing/2014/main" val="754695111"/>
                  </a:ext>
                </a:extLst>
              </a:tr>
            </a:tbl>
          </a:graphicData>
        </a:graphic>
      </p:graphicFrame>
    </p:spTree>
    <p:extLst>
      <p:ext uri="{BB962C8B-B14F-4D97-AF65-F5344CB8AC3E}">
        <p14:creationId xmlns:p14="http://schemas.microsoft.com/office/powerpoint/2010/main" val="13819515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FB83495A-7BE9-6674-3931-86AE6543DDEF}"/>
            </a:ext>
          </a:extLst>
        </p:cNvPr>
        <p:cNvGrpSpPr/>
        <p:nvPr/>
      </p:nvGrpSpPr>
      <p:grpSpPr>
        <a:xfrm>
          <a:off x="0" y="0"/>
          <a:ext cx="0" cy="0"/>
          <a:chOff x="0" y="0"/>
          <a:chExt cx="0" cy="0"/>
        </a:xfrm>
      </p:grpSpPr>
      <p:sp>
        <p:nvSpPr>
          <p:cNvPr id="2" name="Document 1">
            <a:extLst>
              <a:ext uri="{FF2B5EF4-FFF2-40B4-BE49-F238E27FC236}">
                <a16:creationId xmlns:a16="http://schemas.microsoft.com/office/drawing/2014/main" id="{5683582A-36D2-116B-805B-DCAFB7637335}"/>
              </a:ext>
            </a:extLst>
          </p:cNvPr>
          <p:cNvSpPr/>
          <p:nvPr/>
        </p:nvSpPr>
        <p:spPr>
          <a:xfrm>
            <a:off x="4762" y="0"/>
            <a:ext cx="12187238" cy="2242159"/>
          </a:xfrm>
          <a:prstGeom prst="flowChartDocument">
            <a:avLst/>
          </a:prstGeom>
          <a:solidFill>
            <a:srgbClr val="007B9A"/>
          </a:solidFill>
          <a:ln>
            <a:solidFill>
              <a:srgbClr val="007B9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 name="Title 1">
            <a:extLst>
              <a:ext uri="{FF2B5EF4-FFF2-40B4-BE49-F238E27FC236}">
                <a16:creationId xmlns:a16="http://schemas.microsoft.com/office/drawing/2014/main" id="{0753AA61-53CC-653D-3A2F-C8B714C66327}"/>
              </a:ext>
            </a:extLst>
          </p:cNvPr>
          <p:cNvSpPr txBox="1">
            <a:spLocks/>
          </p:cNvSpPr>
          <p:nvPr/>
        </p:nvSpPr>
        <p:spPr>
          <a:xfrm>
            <a:off x="459003" y="480996"/>
            <a:ext cx="9397515" cy="917346"/>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4000" b="1" i="0" u="none" strike="noStrike" kern="1200" cap="none" spc="0" normalizeH="0" baseline="0" noProof="0">
                <a:ln>
                  <a:noFill/>
                </a:ln>
                <a:solidFill>
                  <a:srgbClr val="FFFFFF"/>
                </a:solidFill>
                <a:effectLst/>
                <a:uLnTx/>
                <a:uFillTx/>
                <a:latin typeface="Segoe UI Black"/>
                <a:ea typeface="Segoe UI Black"/>
                <a:cs typeface="Segoe UI"/>
              </a:rPr>
              <a:t>RESOURCES</a:t>
            </a:r>
          </a:p>
        </p:txBody>
      </p:sp>
      <p:graphicFrame>
        <p:nvGraphicFramePr>
          <p:cNvPr id="3" name="Table 2">
            <a:extLst>
              <a:ext uri="{FF2B5EF4-FFF2-40B4-BE49-F238E27FC236}">
                <a16:creationId xmlns:a16="http://schemas.microsoft.com/office/drawing/2014/main" id="{E83E5B7D-7463-9BB9-C298-283BAC90A401}"/>
              </a:ext>
            </a:extLst>
          </p:cNvPr>
          <p:cNvGraphicFramePr>
            <a:graphicFrameLocks noGrp="1"/>
          </p:cNvGraphicFramePr>
          <p:nvPr>
            <p:extLst>
              <p:ext uri="{D42A27DB-BD31-4B8C-83A1-F6EECF244321}">
                <p14:modId xmlns:p14="http://schemas.microsoft.com/office/powerpoint/2010/main" val="2175975697"/>
              </p:ext>
            </p:extLst>
          </p:nvPr>
        </p:nvGraphicFramePr>
        <p:xfrm>
          <a:off x="459005" y="2723156"/>
          <a:ext cx="10417542" cy="2048350"/>
        </p:xfrm>
        <a:graphic>
          <a:graphicData uri="http://schemas.openxmlformats.org/drawingml/2006/table">
            <a:tbl>
              <a:tblPr firstRow="1" bandRow="1">
                <a:tableStyleId>{1FECB4D8-DB02-4DC6-A0A2-4F2EBAE1DC90}</a:tableStyleId>
              </a:tblPr>
              <a:tblGrid>
                <a:gridCol w="10417542">
                  <a:extLst>
                    <a:ext uri="{9D8B030D-6E8A-4147-A177-3AD203B41FA5}">
                      <a16:colId xmlns:a16="http://schemas.microsoft.com/office/drawing/2014/main" val="3338713275"/>
                    </a:ext>
                  </a:extLst>
                </a:gridCol>
              </a:tblGrid>
              <a:tr h="400080">
                <a:tc>
                  <a:txBody>
                    <a:bodyPr/>
                    <a:lstStyle/>
                    <a:p>
                      <a:r>
                        <a:rPr lang="en-US" b="0">
                          <a:solidFill>
                            <a:srgbClr val="01344B"/>
                          </a:solidFill>
                        </a:rPr>
                        <a:t>Infographics / Job Aids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noFill/>
                  </a:tcPr>
                </a:tc>
                <a:extLst>
                  <a:ext uri="{0D108BD9-81ED-4DB2-BD59-A6C34878D82A}">
                    <a16:rowId xmlns:a16="http://schemas.microsoft.com/office/drawing/2014/main" val="493139013"/>
                  </a:ext>
                </a:extLst>
              </a:tr>
              <a:tr h="1648270">
                <a:tc>
                  <a:txBody>
                    <a:bodyPr/>
                    <a:lstStyle/>
                    <a:p>
                      <a:pPr rtl="0" fontAlgn="base"/>
                      <a:r>
                        <a:rPr lang="en-GB" sz="2400" b="1" dirty="0">
                          <a:hlinkClick r:id="rId3"/>
                        </a:rPr>
                        <a:t>The Data Governance Policy Model</a:t>
                      </a:r>
                      <a:endParaRPr lang="en-US" sz="2200" b="1" i="0" kern="1200" dirty="0">
                        <a:solidFill>
                          <a:srgbClr val="01344B"/>
                        </a:solidFill>
                        <a:effectLst/>
                        <a:latin typeface="+mn-lt"/>
                        <a:ea typeface="+mn-ea"/>
                        <a:cs typeface="+mn-cs"/>
                      </a:endParaRPr>
                    </a:p>
                  </a:txBody>
                  <a:tcPr anchor="ctr"/>
                </a:tc>
                <a:extLst>
                  <a:ext uri="{0D108BD9-81ED-4DB2-BD59-A6C34878D82A}">
                    <a16:rowId xmlns:a16="http://schemas.microsoft.com/office/drawing/2014/main" val="3733080101"/>
                  </a:ext>
                </a:extLst>
              </a:tr>
            </a:tbl>
          </a:graphicData>
        </a:graphic>
      </p:graphicFrame>
      <p:sp>
        <p:nvSpPr>
          <p:cNvPr id="6" name="TextBox 5">
            <a:extLst>
              <a:ext uri="{FF2B5EF4-FFF2-40B4-BE49-F238E27FC236}">
                <a16:creationId xmlns:a16="http://schemas.microsoft.com/office/drawing/2014/main" id="{E717A721-5E72-C998-2823-9182D4E85A8B}"/>
              </a:ext>
            </a:extLst>
          </p:cNvPr>
          <p:cNvSpPr txBox="1"/>
          <p:nvPr/>
        </p:nvSpPr>
        <p:spPr>
          <a:xfrm>
            <a:off x="442349" y="939669"/>
            <a:ext cx="6301351" cy="777788"/>
          </a:xfrm>
          <a:prstGeom prst="rect">
            <a:avLst/>
          </a:prstGeom>
          <a:noFill/>
        </p:spPr>
        <p:txBody>
          <a:bodyPr wrap="square" lIns="36000" rIns="457200" rtlCol="0" anchor="ctr" anchorCtr="0">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UI" panose="020B0502040204020203" pitchFamily="34" charset="0"/>
                <a:ea typeface="+mn-ea"/>
                <a:cs typeface="+mn-cs"/>
              </a:rPr>
              <a:t>Here are some resources to deepen your understanding and support practical application</a:t>
            </a:r>
          </a:p>
        </p:txBody>
      </p:sp>
    </p:spTree>
    <p:extLst>
      <p:ext uri="{BB962C8B-B14F-4D97-AF65-F5344CB8AC3E}">
        <p14:creationId xmlns:p14="http://schemas.microsoft.com/office/powerpoint/2010/main" val="34099936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FB83495A-7BE9-6674-3931-86AE6543DDEF}"/>
            </a:ext>
          </a:extLst>
        </p:cNvPr>
        <p:cNvGrpSpPr/>
        <p:nvPr/>
      </p:nvGrpSpPr>
      <p:grpSpPr>
        <a:xfrm>
          <a:off x="0" y="0"/>
          <a:ext cx="0" cy="0"/>
          <a:chOff x="0" y="0"/>
          <a:chExt cx="0" cy="0"/>
        </a:xfrm>
      </p:grpSpPr>
      <p:sp>
        <p:nvSpPr>
          <p:cNvPr id="2" name="Document 1">
            <a:extLst>
              <a:ext uri="{FF2B5EF4-FFF2-40B4-BE49-F238E27FC236}">
                <a16:creationId xmlns:a16="http://schemas.microsoft.com/office/drawing/2014/main" id="{5683582A-36D2-116B-805B-DCAFB7637335}"/>
              </a:ext>
            </a:extLst>
          </p:cNvPr>
          <p:cNvSpPr/>
          <p:nvPr/>
        </p:nvSpPr>
        <p:spPr>
          <a:xfrm>
            <a:off x="4762" y="0"/>
            <a:ext cx="12187238" cy="2242159"/>
          </a:xfrm>
          <a:prstGeom prst="flowChartDocument">
            <a:avLst/>
          </a:prstGeom>
          <a:solidFill>
            <a:srgbClr val="007B9A"/>
          </a:solidFill>
          <a:ln>
            <a:solidFill>
              <a:srgbClr val="007B9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 name="Title 1">
            <a:extLst>
              <a:ext uri="{FF2B5EF4-FFF2-40B4-BE49-F238E27FC236}">
                <a16:creationId xmlns:a16="http://schemas.microsoft.com/office/drawing/2014/main" id="{0753AA61-53CC-653D-3A2F-C8B714C66327}"/>
              </a:ext>
            </a:extLst>
          </p:cNvPr>
          <p:cNvSpPr txBox="1">
            <a:spLocks/>
          </p:cNvSpPr>
          <p:nvPr/>
        </p:nvSpPr>
        <p:spPr>
          <a:xfrm>
            <a:off x="459003" y="480996"/>
            <a:ext cx="9397515" cy="917346"/>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4000" b="1" i="0" u="none" strike="noStrike" kern="1200" cap="none" spc="0" normalizeH="0" baseline="0" noProof="0">
                <a:ln>
                  <a:noFill/>
                </a:ln>
                <a:solidFill>
                  <a:srgbClr val="FFFFFF"/>
                </a:solidFill>
                <a:effectLst/>
                <a:uLnTx/>
                <a:uFillTx/>
                <a:latin typeface="Segoe UI Black"/>
                <a:ea typeface="Segoe UI Black"/>
                <a:cs typeface="Segoe UI"/>
              </a:rPr>
              <a:t>RESOURCES</a:t>
            </a:r>
          </a:p>
        </p:txBody>
      </p:sp>
      <p:sp>
        <p:nvSpPr>
          <p:cNvPr id="6" name="TextBox 5">
            <a:extLst>
              <a:ext uri="{FF2B5EF4-FFF2-40B4-BE49-F238E27FC236}">
                <a16:creationId xmlns:a16="http://schemas.microsoft.com/office/drawing/2014/main" id="{E717A721-5E72-C998-2823-9182D4E85A8B}"/>
              </a:ext>
            </a:extLst>
          </p:cNvPr>
          <p:cNvSpPr txBox="1"/>
          <p:nvPr/>
        </p:nvSpPr>
        <p:spPr>
          <a:xfrm>
            <a:off x="442349" y="939669"/>
            <a:ext cx="6301351" cy="777788"/>
          </a:xfrm>
          <a:prstGeom prst="rect">
            <a:avLst/>
          </a:prstGeom>
          <a:noFill/>
        </p:spPr>
        <p:txBody>
          <a:bodyPr wrap="square" lIns="36000" rIns="457200" rtlCol="0" anchor="ctr" anchorCtr="0">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UI" panose="020B0502040204020203" pitchFamily="34" charset="0"/>
                <a:ea typeface="+mn-ea"/>
                <a:cs typeface="+mn-cs"/>
              </a:rPr>
              <a:t>Here are some resources to deepen your understanding and support practical application</a:t>
            </a:r>
          </a:p>
        </p:txBody>
      </p:sp>
      <p:graphicFrame>
        <p:nvGraphicFramePr>
          <p:cNvPr id="8" name="Table 7">
            <a:extLst>
              <a:ext uri="{FF2B5EF4-FFF2-40B4-BE49-F238E27FC236}">
                <a16:creationId xmlns:a16="http://schemas.microsoft.com/office/drawing/2014/main" id="{5A6A5298-5C98-C26E-4850-3942F4B97E5F}"/>
              </a:ext>
            </a:extLst>
          </p:cNvPr>
          <p:cNvGraphicFramePr>
            <a:graphicFrameLocks noGrp="1"/>
          </p:cNvGraphicFramePr>
          <p:nvPr>
            <p:extLst>
              <p:ext uri="{D42A27DB-BD31-4B8C-83A1-F6EECF244321}">
                <p14:modId xmlns:p14="http://schemas.microsoft.com/office/powerpoint/2010/main" val="1569467741"/>
              </p:ext>
            </p:extLst>
          </p:nvPr>
        </p:nvGraphicFramePr>
        <p:xfrm>
          <a:off x="459005" y="2486298"/>
          <a:ext cx="10417542" cy="3514017"/>
        </p:xfrm>
        <a:graphic>
          <a:graphicData uri="http://schemas.openxmlformats.org/drawingml/2006/table">
            <a:tbl>
              <a:tblPr firstRow="1" bandRow="1">
                <a:tableStyleId>{1FECB4D8-DB02-4DC6-A0A2-4F2EBAE1DC90}</a:tableStyleId>
              </a:tblPr>
              <a:tblGrid>
                <a:gridCol w="5208771">
                  <a:extLst>
                    <a:ext uri="{9D8B030D-6E8A-4147-A177-3AD203B41FA5}">
                      <a16:colId xmlns:a16="http://schemas.microsoft.com/office/drawing/2014/main" val="3338713275"/>
                    </a:ext>
                  </a:extLst>
                </a:gridCol>
                <a:gridCol w="5208771">
                  <a:extLst>
                    <a:ext uri="{9D8B030D-6E8A-4147-A177-3AD203B41FA5}">
                      <a16:colId xmlns:a16="http://schemas.microsoft.com/office/drawing/2014/main" val="503252726"/>
                    </a:ext>
                  </a:extLst>
                </a:gridCol>
              </a:tblGrid>
              <a:tr h="405057">
                <a:tc>
                  <a:txBody>
                    <a:bodyPr/>
                    <a:lstStyle/>
                    <a:p>
                      <a:r>
                        <a:rPr lang="en-US" b="0">
                          <a:solidFill>
                            <a:srgbClr val="01344B"/>
                          </a:solidFill>
                        </a:rPr>
                        <a:t>Toolkits &amp; Guides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noFill/>
                  </a:tcPr>
                </a:tc>
                <a:tc>
                  <a:txBody>
                    <a:bodyPr/>
                    <a:lstStyle/>
                    <a:p>
                      <a:endParaRPr lang="en-US" b="0">
                        <a:solidFill>
                          <a:srgbClr val="01344B"/>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noFill/>
                  </a:tcPr>
                </a:tc>
                <a:extLst>
                  <a:ext uri="{0D108BD9-81ED-4DB2-BD59-A6C34878D82A}">
                    <a16:rowId xmlns:a16="http://schemas.microsoft.com/office/drawing/2014/main" val="493139013"/>
                  </a:ext>
                </a:extLst>
              </a:tr>
              <a:tr h="1851724">
                <a:tc>
                  <a:txBody>
                    <a:bodyPr/>
                    <a:lstStyle/>
                    <a:p>
                      <a:pPr marL="285750" lvl="0" indent="-285750" rtl="0">
                        <a:buFont typeface="Arial" panose="020B0604020202020204" pitchFamily="34" charset="0"/>
                        <a:buChar char="•"/>
                      </a:pPr>
                      <a:r>
                        <a:rPr lang="en-GB" sz="1800" u="sng" kern="1200">
                          <a:solidFill>
                            <a:schemeClr val="dk1"/>
                          </a:solidFill>
                          <a:effectLst/>
                          <a:latin typeface="+mn-lt"/>
                          <a:ea typeface="+mn-ea"/>
                          <a:cs typeface="+mn-cs"/>
                          <a:hlinkClick r:id="rId3"/>
                        </a:rPr>
                        <a:t>Nethope Data Governance Toolkit</a:t>
                      </a:r>
                      <a:endParaRPr lang="en-GB" sz="1800" kern="1200">
                        <a:solidFill>
                          <a:schemeClr val="dk1"/>
                        </a:solidFill>
                        <a:effectLst/>
                        <a:latin typeface="+mn-lt"/>
                        <a:ea typeface="+mn-ea"/>
                        <a:cs typeface="+mn-cs"/>
                      </a:endParaRPr>
                    </a:p>
                    <a:p>
                      <a:pPr marL="285750" lvl="0" indent="-285750">
                        <a:buFont typeface="Arial" panose="020B0604020202020204" pitchFamily="34" charset="0"/>
                        <a:buChar char="•"/>
                      </a:pPr>
                      <a:r>
                        <a:rPr lang="en-GB" sz="1800" u="sng" kern="1200">
                          <a:solidFill>
                            <a:schemeClr val="dk1"/>
                          </a:solidFill>
                          <a:effectLst/>
                          <a:latin typeface="+mn-lt"/>
                          <a:ea typeface="+mn-ea"/>
                          <a:cs typeface="+mn-cs"/>
                          <a:hlinkClick r:id="rId4"/>
                        </a:rPr>
                        <a:t>Nethope Humanitarian AI Code of Conduct</a:t>
                      </a:r>
                      <a:endParaRPr lang="en-GB" sz="1800" kern="1200">
                        <a:solidFill>
                          <a:schemeClr val="dk1"/>
                        </a:solidFill>
                        <a:effectLst/>
                        <a:latin typeface="+mn-lt"/>
                        <a:ea typeface="+mn-ea"/>
                        <a:cs typeface="+mn-cs"/>
                      </a:endParaRPr>
                    </a:p>
                    <a:p>
                      <a:pPr marL="285750" lvl="0" indent="-285750">
                        <a:buFont typeface="Arial" panose="020B0604020202020204" pitchFamily="34" charset="0"/>
                        <a:buChar char="•"/>
                      </a:pPr>
                      <a:r>
                        <a:rPr lang="en-GB" sz="1800" u="sng" kern="1200">
                          <a:solidFill>
                            <a:schemeClr val="dk1"/>
                          </a:solidFill>
                          <a:effectLst/>
                          <a:latin typeface="+mn-lt"/>
                          <a:ea typeface="+mn-ea"/>
                          <a:cs typeface="+mn-cs"/>
                          <a:hlinkClick r:id="rId5"/>
                        </a:rPr>
                        <a:t>Nethope AI Ethics for Nonprofits Toolkit</a:t>
                      </a:r>
                      <a:r>
                        <a:rPr lang="en-GB" sz="1800" kern="1200">
                          <a:solidFill>
                            <a:schemeClr val="dk1"/>
                          </a:solidFill>
                          <a:effectLst/>
                          <a:latin typeface="+mn-lt"/>
                          <a:ea typeface="+mn-ea"/>
                          <a:cs typeface="+mn-cs"/>
                        </a:rPr>
                        <a:t> </a:t>
                      </a:r>
                    </a:p>
                    <a:p>
                      <a:pPr marL="285750" lvl="0" indent="-285750">
                        <a:buFont typeface="Arial" panose="020B0604020202020204" pitchFamily="34" charset="0"/>
                        <a:buChar char="•"/>
                      </a:pPr>
                      <a:r>
                        <a:rPr lang="en-GB" sz="1800" u="sng" kern="1200">
                          <a:solidFill>
                            <a:schemeClr val="dk1"/>
                          </a:solidFill>
                          <a:effectLst/>
                          <a:latin typeface="+mn-lt"/>
                          <a:ea typeface="+mn-ea"/>
                          <a:cs typeface="+mn-cs"/>
                          <a:hlinkClick r:id="rId6"/>
                        </a:rPr>
                        <a:t>CDAC and Turing Institute SAFE AI Framework</a:t>
                      </a:r>
                      <a:r>
                        <a:rPr lang="en-GB" sz="1800" kern="1200">
                          <a:solidFill>
                            <a:schemeClr val="dk1"/>
                          </a:solidFill>
                          <a:effectLst/>
                          <a:latin typeface="+mn-lt"/>
                          <a:ea typeface="+mn-ea"/>
                          <a:cs typeface="+mn-cs"/>
                        </a:rPr>
                        <a:t> </a:t>
                      </a:r>
                    </a:p>
                    <a:p>
                      <a:pPr marL="285750" lvl="0" indent="-285750">
                        <a:buFont typeface="Arial" panose="020B0604020202020204" pitchFamily="34" charset="0"/>
                        <a:buChar char="•"/>
                      </a:pPr>
                      <a:r>
                        <a:rPr lang="en-GB" sz="1800" u="sng" kern="1200">
                          <a:solidFill>
                            <a:schemeClr val="dk1"/>
                          </a:solidFill>
                          <a:effectLst/>
                          <a:latin typeface="+mn-lt"/>
                          <a:ea typeface="+mn-ea"/>
                          <a:cs typeface="+mn-cs"/>
                          <a:hlinkClick r:id="rId7"/>
                        </a:rPr>
                        <a:t>ECDPM - Envisioning Africa's governance landscape in 2024</a:t>
                      </a:r>
                      <a:endParaRPr lang="en-GB" sz="1800" kern="1200">
                        <a:solidFill>
                          <a:schemeClr val="dk1"/>
                        </a:solidFill>
                        <a:effectLst/>
                        <a:latin typeface="+mn-lt"/>
                        <a:ea typeface="+mn-ea"/>
                        <a:cs typeface="+mn-cs"/>
                      </a:endParaRPr>
                    </a:p>
                    <a:p>
                      <a:pPr marL="285750" lvl="0" indent="-285750">
                        <a:buFont typeface="Arial" panose="020B0604020202020204" pitchFamily="34" charset="0"/>
                        <a:buChar char="•"/>
                      </a:pPr>
                      <a:r>
                        <a:rPr lang="en-GB" sz="1800" u="sng" kern="1200">
                          <a:solidFill>
                            <a:schemeClr val="dk1"/>
                          </a:solidFill>
                          <a:effectLst/>
                          <a:latin typeface="+mn-lt"/>
                          <a:ea typeface="+mn-ea"/>
                          <a:cs typeface="+mn-cs"/>
                          <a:hlinkClick r:id="rId8"/>
                        </a:rPr>
                        <a:t>Council of Europe Framework Convention on AI and human rights, democracy and the rule of law</a:t>
                      </a:r>
                      <a:endParaRPr lang="en-GB" sz="1800" kern="1200">
                        <a:solidFill>
                          <a:schemeClr val="dk1"/>
                        </a:solidFill>
                        <a:effectLst/>
                        <a:latin typeface="+mn-lt"/>
                        <a:ea typeface="+mn-ea"/>
                        <a:cs typeface="+mn-cs"/>
                      </a:endParaRPr>
                    </a:p>
                    <a:p>
                      <a:pPr marL="285750" lvl="0" indent="-285750">
                        <a:buFont typeface="Arial" panose="020B0604020202020204" pitchFamily="34" charset="0"/>
                        <a:buChar char="•"/>
                      </a:pPr>
                      <a:r>
                        <a:rPr lang="en-GB" sz="1800" u="sng" kern="1200">
                          <a:solidFill>
                            <a:schemeClr val="dk1"/>
                          </a:solidFill>
                          <a:effectLst/>
                          <a:latin typeface="+mn-lt"/>
                          <a:ea typeface="+mn-ea"/>
                          <a:cs typeface="+mn-cs"/>
                          <a:hlinkClick r:id="rId9"/>
                        </a:rPr>
                        <a:t>US Executive Order 14179 (2025)</a:t>
                      </a:r>
                      <a:endParaRPr lang="en-GB" sz="1800" kern="1200">
                        <a:solidFill>
                          <a:schemeClr val="dk1"/>
                        </a:solidFill>
                        <a:effectLst/>
                        <a:latin typeface="+mn-lt"/>
                        <a:ea typeface="+mn-ea"/>
                        <a:cs typeface="+mn-cs"/>
                      </a:endParaRPr>
                    </a:p>
                    <a:p>
                      <a:pPr marL="285750" lvl="0" indent="-285750">
                        <a:buFont typeface="Arial" panose="020B0604020202020204" pitchFamily="34" charset="0"/>
                        <a:buChar char="•"/>
                      </a:pPr>
                      <a:r>
                        <a:rPr lang="en-GB" sz="1800" u="sng" kern="1200">
                          <a:solidFill>
                            <a:schemeClr val="dk1"/>
                          </a:solidFill>
                          <a:effectLst/>
                          <a:latin typeface="+mn-lt"/>
                          <a:ea typeface="+mn-ea"/>
                          <a:cs typeface="+mn-cs"/>
                          <a:hlinkClick r:id="rId10"/>
                        </a:rPr>
                        <a:t>US Blueprint for an AI Bill of Rights (2022)</a:t>
                      </a:r>
                      <a:endParaRPr lang="en-GB" sz="1800" kern="1200">
                        <a:solidFill>
                          <a:schemeClr val="dk1"/>
                        </a:solidFill>
                        <a:effectLst/>
                        <a:latin typeface="+mn-lt"/>
                        <a:ea typeface="+mn-ea"/>
                        <a:cs typeface="+mn-cs"/>
                      </a:endParaRPr>
                    </a:p>
                  </a:txBody>
                  <a:tcPr anchor="ctr"/>
                </a:tc>
                <a:tc>
                  <a:txBody>
                    <a:bodyPr/>
                    <a:lstStyle/>
                    <a:p>
                      <a:pPr marL="285750" lvl="0" indent="-285750">
                        <a:buFont typeface="Arial" panose="020B0604020202020204" pitchFamily="34" charset="0"/>
                        <a:buChar char="•"/>
                      </a:pPr>
                      <a:r>
                        <a:rPr lang="en-GB" sz="1800" u="sng" kern="1200">
                          <a:solidFill>
                            <a:schemeClr val="dk1"/>
                          </a:solidFill>
                          <a:effectLst/>
                          <a:latin typeface="+mn-lt"/>
                          <a:ea typeface="+mn-ea"/>
                          <a:cs typeface="+mn-cs"/>
                          <a:hlinkClick r:id="rId11"/>
                        </a:rPr>
                        <a:t>California Consumer Privacy Act (CCPA)</a:t>
                      </a:r>
                      <a:endParaRPr lang="en-GB" sz="1800" kern="1200">
                        <a:solidFill>
                          <a:schemeClr val="dk1"/>
                        </a:solidFill>
                        <a:effectLst/>
                        <a:latin typeface="+mn-lt"/>
                        <a:ea typeface="+mn-ea"/>
                        <a:cs typeface="+mn-cs"/>
                      </a:endParaRPr>
                    </a:p>
                    <a:p>
                      <a:pPr marL="285750" lvl="0" indent="-285750">
                        <a:buFont typeface="Arial" panose="020B0604020202020204" pitchFamily="34" charset="0"/>
                        <a:buChar char="•"/>
                      </a:pPr>
                      <a:r>
                        <a:rPr lang="en-US" sz="1800" u="sng" kern="1200">
                          <a:solidFill>
                            <a:schemeClr val="dk1"/>
                          </a:solidFill>
                          <a:effectLst/>
                          <a:latin typeface="+mn-lt"/>
                          <a:ea typeface="+mn-ea"/>
                          <a:cs typeface="+mn-cs"/>
                          <a:hlinkClick r:id="rId12"/>
                        </a:rPr>
                        <a:t>The Canadian Personal Information Protection and Electronic Documents Act (PIPEDA)</a:t>
                      </a:r>
                      <a:endParaRPr lang="en-GB" sz="1800" kern="1200">
                        <a:solidFill>
                          <a:schemeClr val="dk1"/>
                        </a:solidFill>
                        <a:effectLst/>
                        <a:latin typeface="+mn-lt"/>
                        <a:ea typeface="+mn-ea"/>
                        <a:cs typeface="+mn-cs"/>
                      </a:endParaRPr>
                    </a:p>
                    <a:p>
                      <a:pPr marL="285750" lvl="0" indent="-285750">
                        <a:buFont typeface="Arial" panose="020B0604020202020204" pitchFamily="34" charset="0"/>
                        <a:buChar char="•"/>
                      </a:pPr>
                      <a:r>
                        <a:rPr lang="en-GB" sz="1800" u="sng" kern="1200">
                          <a:solidFill>
                            <a:schemeClr val="dk1"/>
                          </a:solidFill>
                          <a:effectLst/>
                          <a:latin typeface="+mn-lt"/>
                          <a:ea typeface="+mn-ea"/>
                          <a:cs typeface="+mn-cs"/>
                          <a:hlinkClick r:id="rId13"/>
                        </a:rPr>
                        <a:t>Kenya Data Protection Act (2019)</a:t>
                      </a:r>
                      <a:endParaRPr lang="en-GB" sz="1800" kern="1200">
                        <a:solidFill>
                          <a:schemeClr val="dk1"/>
                        </a:solidFill>
                        <a:effectLst/>
                        <a:latin typeface="+mn-lt"/>
                        <a:ea typeface="+mn-ea"/>
                        <a:cs typeface="+mn-cs"/>
                      </a:endParaRPr>
                    </a:p>
                    <a:p>
                      <a:pPr marL="285750" lvl="0" indent="-285750">
                        <a:buFont typeface="Arial" panose="020B0604020202020204" pitchFamily="34" charset="0"/>
                        <a:buChar char="•"/>
                      </a:pPr>
                      <a:r>
                        <a:rPr lang="en-GB" sz="1800" u="sng" kern="1200">
                          <a:solidFill>
                            <a:schemeClr val="dk1"/>
                          </a:solidFill>
                          <a:effectLst/>
                          <a:latin typeface="+mn-lt"/>
                          <a:ea typeface="+mn-ea"/>
                          <a:cs typeface="+mn-cs"/>
                          <a:hlinkClick r:id="rId14"/>
                        </a:rPr>
                        <a:t>Continental Artificial Intelligence Strategy (2024)</a:t>
                      </a:r>
                      <a:endParaRPr lang="en-GB" sz="1800" kern="1200">
                        <a:solidFill>
                          <a:schemeClr val="dk1"/>
                        </a:solidFill>
                        <a:effectLst/>
                        <a:latin typeface="+mn-lt"/>
                        <a:ea typeface="+mn-ea"/>
                        <a:cs typeface="+mn-cs"/>
                      </a:endParaRPr>
                    </a:p>
                    <a:p>
                      <a:pPr marL="285750" lvl="0" indent="-285750">
                        <a:buFont typeface="Arial" panose="020B0604020202020204" pitchFamily="34" charset="0"/>
                        <a:buChar char="•"/>
                      </a:pPr>
                      <a:r>
                        <a:rPr lang="en-GB" sz="1800" u="sng" kern="1200">
                          <a:solidFill>
                            <a:schemeClr val="dk1"/>
                          </a:solidFill>
                          <a:effectLst/>
                          <a:latin typeface="+mn-lt"/>
                          <a:ea typeface="+mn-ea"/>
                          <a:cs typeface="+mn-cs"/>
                          <a:hlinkClick r:id="rId15"/>
                        </a:rPr>
                        <a:t>UAE Regulation Framework AI Charter for the Development and Use of Artificial Intelligence (2024)</a:t>
                      </a:r>
                      <a:endParaRPr lang="en-GB" sz="1800" kern="1200">
                        <a:solidFill>
                          <a:schemeClr val="dk1"/>
                        </a:solidFill>
                        <a:effectLst/>
                        <a:latin typeface="+mn-lt"/>
                        <a:ea typeface="+mn-ea"/>
                        <a:cs typeface="+mn-cs"/>
                      </a:endParaRPr>
                    </a:p>
                    <a:p>
                      <a:pPr marL="285750" lvl="0" indent="-285750">
                        <a:buFont typeface="Arial" panose="020B0604020202020204" pitchFamily="34" charset="0"/>
                        <a:buChar char="•"/>
                      </a:pPr>
                      <a:r>
                        <a:rPr lang="en-GB" sz="1800" u="sng" kern="1200">
                          <a:solidFill>
                            <a:schemeClr val="dk1"/>
                          </a:solidFill>
                          <a:effectLst/>
                          <a:latin typeface="+mn-lt"/>
                          <a:ea typeface="+mn-ea"/>
                          <a:cs typeface="+mn-cs"/>
                          <a:hlinkClick r:id="rId16"/>
                        </a:rPr>
                        <a:t>AI Watch: Global Regulatory Tracker</a:t>
                      </a:r>
                      <a:endParaRPr lang="en-GB" sz="1800" kern="1200">
                        <a:solidFill>
                          <a:schemeClr val="dk1"/>
                        </a:solidFill>
                        <a:effectLst/>
                        <a:latin typeface="+mn-lt"/>
                        <a:ea typeface="+mn-ea"/>
                        <a:cs typeface="+mn-cs"/>
                      </a:endParaRPr>
                    </a:p>
                  </a:txBody>
                  <a:tcPr anchor="ctr"/>
                </a:tc>
                <a:extLst>
                  <a:ext uri="{0D108BD9-81ED-4DB2-BD59-A6C34878D82A}">
                    <a16:rowId xmlns:a16="http://schemas.microsoft.com/office/drawing/2014/main" val="3733080101"/>
                  </a:ext>
                </a:extLst>
              </a:tr>
            </a:tbl>
          </a:graphicData>
        </a:graphic>
      </p:graphicFrame>
    </p:spTree>
    <p:extLst>
      <p:ext uri="{BB962C8B-B14F-4D97-AF65-F5344CB8AC3E}">
        <p14:creationId xmlns:p14="http://schemas.microsoft.com/office/powerpoint/2010/main" val="28515921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FB83495A-7BE9-6674-3931-86AE6543DDEF}"/>
            </a:ext>
          </a:extLst>
        </p:cNvPr>
        <p:cNvGrpSpPr/>
        <p:nvPr/>
      </p:nvGrpSpPr>
      <p:grpSpPr>
        <a:xfrm>
          <a:off x="0" y="0"/>
          <a:ext cx="0" cy="0"/>
          <a:chOff x="0" y="0"/>
          <a:chExt cx="0" cy="0"/>
        </a:xfrm>
      </p:grpSpPr>
      <p:sp>
        <p:nvSpPr>
          <p:cNvPr id="2" name="Document 1">
            <a:extLst>
              <a:ext uri="{FF2B5EF4-FFF2-40B4-BE49-F238E27FC236}">
                <a16:creationId xmlns:a16="http://schemas.microsoft.com/office/drawing/2014/main" id="{5683582A-36D2-116B-805B-DCAFB7637335}"/>
              </a:ext>
            </a:extLst>
          </p:cNvPr>
          <p:cNvSpPr/>
          <p:nvPr/>
        </p:nvSpPr>
        <p:spPr>
          <a:xfrm>
            <a:off x="4762" y="0"/>
            <a:ext cx="12187238" cy="2242159"/>
          </a:xfrm>
          <a:prstGeom prst="flowChartDocument">
            <a:avLst/>
          </a:prstGeom>
          <a:solidFill>
            <a:srgbClr val="007B9A"/>
          </a:solidFill>
          <a:ln>
            <a:solidFill>
              <a:srgbClr val="007B9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 name="Title 1">
            <a:extLst>
              <a:ext uri="{FF2B5EF4-FFF2-40B4-BE49-F238E27FC236}">
                <a16:creationId xmlns:a16="http://schemas.microsoft.com/office/drawing/2014/main" id="{0753AA61-53CC-653D-3A2F-C8B714C66327}"/>
              </a:ext>
            </a:extLst>
          </p:cNvPr>
          <p:cNvSpPr txBox="1">
            <a:spLocks/>
          </p:cNvSpPr>
          <p:nvPr/>
        </p:nvSpPr>
        <p:spPr>
          <a:xfrm>
            <a:off x="459003" y="480996"/>
            <a:ext cx="9397515" cy="917346"/>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4000" b="1" i="0" u="none" strike="noStrike" kern="1200" cap="none" spc="0" normalizeH="0" baseline="0" noProof="0">
                <a:ln>
                  <a:noFill/>
                </a:ln>
                <a:solidFill>
                  <a:srgbClr val="FFFFFF"/>
                </a:solidFill>
                <a:effectLst/>
                <a:uLnTx/>
                <a:uFillTx/>
                <a:latin typeface="Segoe UI Black"/>
                <a:ea typeface="Segoe UI Black"/>
                <a:cs typeface="Segoe UI"/>
              </a:rPr>
              <a:t>RESOURCES</a:t>
            </a:r>
          </a:p>
        </p:txBody>
      </p:sp>
      <p:sp>
        <p:nvSpPr>
          <p:cNvPr id="6" name="TextBox 5">
            <a:extLst>
              <a:ext uri="{FF2B5EF4-FFF2-40B4-BE49-F238E27FC236}">
                <a16:creationId xmlns:a16="http://schemas.microsoft.com/office/drawing/2014/main" id="{E717A721-5E72-C998-2823-9182D4E85A8B}"/>
              </a:ext>
            </a:extLst>
          </p:cNvPr>
          <p:cNvSpPr txBox="1"/>
          <p:nvPr/>
        </p:nvSpPr>
        <p:spPr>
          <a:xfrm>
            <a:off x="442349" y="939669"/>
            <a:ext cx="6301351" cy="777788"/>
          </a:xfrm>
          <a:prstGeom prst="rect">
            <a:avLst/>
          </a:prstGeom>
          <a:noFill/>
        </p:spPr>
        <p:txBody>
          <a:bodyPr wrap="square" lIns="36000" rIns="457200" rtlCol="0" anchor="ctr" anchorCtr="0">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Segoe UI" panose="020B0502040204020203" pitchFamily="34" charset="0"/>
                <a:ea typeface="+mn-ea"/>
                <a:cs typeface="+mn-cs"/>
              </a:rPr>
              <a:t>Here are some resources to deepen your understanding and support practical application</a:t>
            </a:r>
          </a:p>
        </p:txBody>
      </p:sp>
      <p:graphicFrame>
        <p:nvGraphicFramePr>
          <p:cNvPr id="3" name="Table 2">
            <a:extLst>
              <a:ext uri="{FF2B5EF4-FFF2-40B4-BE49-F238E27FC236}">
                <a16:creationId xmlns:a16="http://schemas.microsoft.com/office/drawing/2014/main" id="{7FBA8DEE-CA61-EF55-D442-43A7076F7AE9}"/>
              </a:ext>
            </a:extLst>
          </p:cNvPr>
          <p:cNvGraphicFramePr>
            <a:graphicFrameLocks noGrp="1"/>
          </p:cNvGraphicFramePr>
          <p:nvPr>
            <p:extLst>
              <p:ext uri="{D42A27DB-BD31-4B8C-83A1-F6EECF244321}">
                <p14:modId xmlns:p14="http://schemas.microsoft.com/office/powerpoint/2010/main" val="3293407829"/>
              </p:ext>
            </p:extLst>
          </p:nvPr>
        </p:nvGraphicFramePr>
        <p:xfrm>
          <a:off x="459005" y="2486298"/>
          <a:ext cx="10417542" cy="3317045"/>
        </p:xfrm>
        <a:graphic>
          <a:graphicData uri="http://schemas.openxmlformats.org/drawingml/2006/table">
            <a:tbl>
              <a:tblPr firstRow="1" bandRow="1">
                <a:tableStyleId>{1FECB4D8-DB02-4DC6-A0A2-4F2EBAE1DC90}</a:tableStyleId>
              </a:tblPr>
              <a:tblGrid>
                <a:gridCol w="10417542">
                  <a:extLst>
                    <a:ext uri="{9D8B030D-6E8A-4147-A177-3AD203B41FA5}">
                      <a16:colId xmlns:a16="http://schemas.microsoft.com/office/drawing/2014/main" val="3338713275"/>
                    </a:ext>
                  </a:extLst>
                </a:gridCol>
              </a:tblGrid>
              <a:tr h="256902">
                <a:tc>
                  <a:txBody>
                    <a:bodyPr/>
                    <a:lstStyle/>
                    <a:p>
                      <a:r>
                        <a:rPr lang="en-US" b="0">
                          <a:solidFill>
                            <a:srgbClr val="01344B"/>
                          </a:solidFill>
                          <a:latin typeface="Segoe UI" panose="020B0502040204020203" pitchFamily="34" charset="0"/>
                          <a:cs typeface="Segoe UI" panose="020B0502040204020203" pitchFamily="34" charset="0"/>
                        </a:rPr>
                        <a:t>Sources Cited</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noFill/>
                  </a:tcPr>
                </a:tc>
                <a:extLst>
                  <a:ext uri="{0D108BD9-81ED-4DB2-BD59-A6C34878D82A}">
                    <a16:rowId xmlns:a16="http://schemas.microsoft.com/office/drawing/2014/main" val="493139013"/>
                  </a:ext>
                </a:extLst>
              </a:tr>
              <a:tr h="2951285">
                <a:tc>
                  <a:txBody>
                    <a:bodyPr/>
                    <a:lstStyle/>
                    <a:p>
                      <a:pPr marL="285750" lvl="0" indent="-285750" rtl="0">
                        <a:buFont typeface="Arial" panose="020B0604020202020204" pitchFamily="34" charset="0"/>
                        <a:buChar char="•"/>
                      </a:pPr>
                      <a:r>
                        <a:rPr lang="en-GB" sz="1800" u="sng" kern="1200">
                          <a:solidFill>
                            <a:schemeClr val="dk1"/>
                          </a:solidFill>
                          <a:effectLst/>
                          <a:latin typeface="Segoe UI" panose="020B0502040204020203" pitchFamily="34" charset="0"/>
                          <a:ea typeface="+mn-ea"/>
                          <a:cs typeface="Segoe UI" panose="020B0502040204020203" pitchFamily="34" charset="0"/>
                          <a:hlinkClick r:id="rId3"/>
                        </a:rPr>
                        <a:t>Nethope Data Governance Toolkit</a:t>
                      </a:r>
                      <a:endParaRPr lang="en-GB" sz="1800" kern="1200">
                        <a:solidFill>
                          <a:schemeClr val="dk1"/>
                        </a:solidFill>
                        <a:effectLst/>
                        <a:latin typeface="Segoe UI" panose="020B0502040204020203" pitchFamily="34" charset="0"/>
                        <a:ea typeface="+mn-ea"/>
                        <a:cs typeface="Segoe UI" panose="020B0502040204020203" pitchFamily="34" charset="0"/>
                      </a:endParaRPr>
                    </a:p>
                    <a:p>
                      <a:pPr marL="285750" lvl="0" indent="-285750">
                        <a:buFont typeface="Arial" panose="020B0604020202020204" pitchFamily="34" charset="0"/>
                        <a:buChar char="•"/>
                      </a:pPr>
                      <a:r>
                        <a:rPr lang="en-GB" sz="1800" u="sng" kern="1200">
                          <a:solidFill>
                            <a:schemeClr val="dk1"/>
                          </a:solidFill>
                          <a:effectLst/>
                          <a:latin typeface="Segoe UI" panose="020B0502040204020203" pitchFamily="34" charset="0"/>
                          <a:ea typeface="+mn-ea"/>
                          <a:cs typeface="Segoe UI" panose="020B0502040204020203" pitchFamily="34" charset="0"/>
                          <a:hlinkClick r:id="rId4"/>
                        </a:rPr>
                        <a:t>Nethope AI Ethics for Nonprofits Toolkit</a:t>
                      </a:r>
                      <a:endParaRPr lang="en-GB" sz="1800" kern="1200">
                        <a:solidFill>
                          <a:schemeClr val="dk1"/>
                        </a:solidFill>
                        <a:effectLst/>
                        <a:latin typeface="Segoe UI" panose="020B0502040204020203" pitchFamily="34" charset="0"/>
                        <a:ea typeface="+mn-ea"/>
                        <a:cs typeface="Segoe UI" panose="020B0502040204020203" pitchFamily="34" charset="0"/>
                      </a:endParaRPr>
                    </a:p>
                    <a:p>
                      <a:pPr marL="285750" lvl="0" indent="-285750">
                        <a:buFont typeface="Arial" panose="020B0604020202020204" pitchFamily="34" charset="0"/>
                        <a:buChar char="•"/>
                      </a:pPr>
                      <a:r>
                        <a:rPr lang="en-GB" sz="1800" u="sng" kern="1200">
                          <a:solidFill>
                            <a:schemeClr val="dk1"/>
                          </a:solidFill>
                          <a:effectLst/>
                          <a:latin typeface="Segoe UI" panose="020B0502040204020203" pitchFamily="34" charset="0"/>
                          <a:ea typeface="+mn-ea"/>
                          <a:cs typeface="Segoe UI" panose="020B0502040204020203" pitchFamily="34" charset="0"/>
                          <a:hlinkClick r:id="rId5"/>
                        </a:rPr>
                        <a:t>AI Watch: Global Regulatory Tracker</a:t>
                      </a:r>
                      <a:endParaRPr lang="en-GB" sz="1800" kern="1200">
                        <a:solidFill>
                          <a:schemeClr val="dk1"/>
                        </a:solidFill>
                        <a:effectLst/>
                        <a:latin typeface="Segoe UI" panose="020B0502040204020203" pitchFamily="34" charset="0"/>
                        <a:ea typeface="+mn-ea"/>
                        <a:cs typeface="Segoe UI" panose="020B0502040204020203" pitchFamily="34" charset="0"/>
                      </a:endParaRPr>
                    </a:p>
                    <a:p>
                      <a:pPr marL="342900" lvl="0" indent="-342900">
                        <a:lnSpc>
                          <a:spcPct val="116000"/>
                        </a:lnSpc>
                        <a:buFont typeface="Symbol" pitchFamily="2" charset="2"/>
                        <a:buChar char=""/>
                      </a:pPr>
                      <a:endParaRPr lang="en-US" sz="1800" b="0" i="0" u="none" kern="1200">
                        <a:solidFill>
                          <a:srgbClr val="01344B"/>
                        </a:solidFill>
                        <a:effectLst/>
                        <a:latin typeface="Segoe UI" panose="020B0502040204020203" pitchFamily="34" charset="0"/>
                        <a:ea typeface="+mn-ea"/>
                        <a:cs typeface="Segoe UI" panose="020B0502040204020203" pitchFamily="34" charset="0"/>
                      </a:endParaRPr>
                    </a:p>
                    <a:p>
                      <a:pPr marL="285750" lvl="0" indent="-285750" rtl="0">
                        <a:buFont typeface="Arial" panose="020B0604020202020204" pitchFamily="34" charset="0"/>
                        <a:buChar char="•"/>
                      </a:pPr>
                      <a:endParaRPr lang="en-GB" sz="1800" kern="1200">
                        <a:solidFill>
                          <a:schemeClr val="dk1"/>
                        </a:solidFill>
                        <a:effectLst/>
                        <a:latin typeface="Segoe UI" panose="020B0502040204020203" pitchFamily="34" charset="0"/>
                        <a:ea typeface="+mn-ea"/>
                        <a:cs typeface="Segoe UI" panose="020B0502040204020203" pitchFamily="34" charset="0"/>
                      </a:endParaRPr>
                    </a:p>
                  </a:txBody>
                  <a:tcPr anchor="ctr"/>
                </a:tc>
                <a:extLst>
                  <a:ext uri="{0D108BD9-81ED-4DB2-BD59-A6C34878D82A}">
                    <a16:rowId xmlns:a16="http://schemas.microsoft.com/office/drawing/2014/main" val="3733080101"/>
                  </a:ext>
                </a:extLst>
              </a:tr>
            </a:tbl>
          </a:graphicData>
        </a:graphic>
      </p:graphicFrame>
    </p:spTree>
    <p:extLst>
      <p:ext uri="{BB962C8B-B14F-4D97-AF65-F5344CB8AC3E}">
        <p14:creationId xmlns:p14="http://schemas.microsoft.com/office/powerpoint/2010/main" val="40912008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EA9CC0D-3072-7B20-F9F1-F2D2A427F4AF}"/>
              </a:ext>
            </a:extLst>
          </p:cNvPr>
          <p:cNvSpPr txBox="1">
            <a:spLocks/>
          </p:cNvSpPr>
          <p:nvPr/>
        </p:nvSpPr>
        <p:spPr>
          <a:xfrm>
            <a:off x="459003" y="4022132"/>
            <a:ext cx="6547439" cy="1371555"/>
          </a:xfrm>
          <a:prstGeom prst="rect">
            <a:avLst/>
          </a:prstGeom>
        </p:spPr>
        <p:txBody>
          <a:bodyPr lIns="0" tIns="0" rIns="91440" bIns="91440" anchor="t" anchorCtr="0">
            <a:noAutofit/>
          </a:bodyPr>
          <a:lstStyle>
            <a:lvl1pPr algn="l" defTabSz="914400" rtl="0" eaLnBrk="1" latinLnBrk="0" hangingPunct="1">
              <a:lnSpc>
                <a:spcPct val="90000"/>
              </a:lnSpc>
              <a:spcBef>
                <a:spcPct val="0"/>
              </a:spcBef>
              <a:buNone/>
              <a:defRPr sz="4400" b="0" i="0" kern="1200">
                <a:solidFill>
                  <a:schemeClr val="tx1"/>
                </a:solidFill>
                <a:latin typeface="Segoe UI" panose="020B0502040204020203" pitchFamily="34" charset="0"/>
                <a:ea typeface="+mj-ea"/>
                <a:cs typeface="Segoe UI" panose="020B0502040204020203" pitchFamily="34" charset="0"/>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Segoe UI Black"/>
                <a:ea typeface="Segoe UI Black"/>
                <a:cs typeface="Segoe UI"/>
              </a:rPr>
              <a:t>THANK YOU</a:t>
            </a:r>
            <a:endParaRPr kumimoji="0" lang="en-US" sz="4400" b="0" i="0" u="none" strike="noStrike" kern="1200" cap="none" spc="0" normalizeH="0" baseline="0" noProof="0">
              <a:ln>
                <a:noFill/>
              </a:ln>
              <a:solidFill>
                <a:prstClr val="white"/>
              </a:solidFill>
              <a:effectLst/>
              <a:uLnTx/>
              <a:uFillTx/>
              <a:latin typeface="Segoe UI Black"/>
              <a:ea typeface="Segoe UI Black"/>
              <a:cs typeface="Segoe UI" panose="020B0502040204020203" pitchFamily="34" charset="0"/>
            </a:endParaRPr>
          </a:p>
        </p:txBody>
      </p:sp>
      <p:sp>
        <p:nvSpPr>
          <p:cNvPr id="2" name="TextBox 1">
            <a:extLst>
              <a:ext uri="{FF2B5EF4-FFF2-40B4-BE49-F238E27FC236}">
                <a16:creationId xmlns:a16="http://schemas.microsoft.com/office/drawing/2014/main" id="{7ADE31C9-00BA-A5E6-487B-9E096A8DF1A8}"/>
              </a:ext>
            </a:extLst>
          </p:cNvPr>
          <p:cNvSpPr txBox="1"/>
          <p:nvPr/>
        </p:nvSpPr>
        <p:spPr>
          <a:xfrm rot="16200000">
            <a:off x="9691770" y="-383415"/>
            <a:ext cx="424997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1344B"/>
                </a:solidFill>
                <a:effectLst/>
                <a:uLnTx/>
                <a:uFillTx/>
                <a:latin typeface="Segoe UI" panose="020B0502040204020203" pitchFamily="34" charset="0"/>
                <a:ea typeface="+mn-ea"/>
                <a:cs typeface="Segoe UI" panose="020B0502040204020203" pitchFamily="34" charset="0"/>
              </a:rPr>
              <a:t>AIm for IMPACT</a:t>
            </a:r>
          </a:p>
        </p:txBody>
      </p:sp>
      <p:pic>
        <p:nvPicPr>
          <p:cNvPr id="3" name="Picture 2">
            <a:extLst>
              <a:ext uri="{FF2B5EF4-FFF2-40B4-BE49-F238E27FC236}">
                <a16:creationId xmlns:a16="http://schemas.microsoft.com/office/drawing/2014/main" id="{E522DBDA-BC95-256F-4245-4DC9192766FF}"/>
              </a:ext>
            </a:extLst>
          </p:cNvPr>
          <p:cNvPicPr>
            <a:picLocks noChangeAspect="1"/>
          </p:cNvPicPr>
          <p:nvPr/>
        </p:nvPicPr>
        <p:blipFill>
          <a:blip r:embed="rId4"/>
          <a:srcRect l="25817" t="56410" r="25577" b="26667"/>
          <a:stretch>
            <a:fillRect/>
          </a:stretch>
        </p:blipFill>
        <p:spPr>
          <a:xfrm>
            <a:off x="406350" y="5424111"/>
            <a:ext cx="5926016" cy="1160586"/>
          </a:xfrm>
          <a:prstGeom prst="rect">
            <a:avLst/>
          </a:prstGeom>
        </p:spPr>
      </p:pic>
    </p:spTree>
    <p:extLst>
      <p:ext uri="{BB962C8B-B14F-4D97-AF65-F5344CB8AC3E}">
        <p14:creationId xmlns:p14="http://schemas.microsoft.com/office/powerpoint/2010/main" val="350094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0EED5F-88EA-BC73-3BC3-CED171833D1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CE7E510-005D-AEE3-081A-A59733824576}"/>
              </a:ext>
            </a:extLst>
          </p:cNvPr>
          <p:cNvSpPr txBox="1"/>
          <p:nvPr/>
        </p:nvSpPr>
        <p:spPr>
          <a:xfrm>
            <a:off x="551143" y="566678"/>
            <a:ext cx="6262611" cy="193899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000" b="1">
                <a:solidFill>
                  <a:srgbClr val="FFFFFF"/>
                </a:solidFill>
                <a:latin typeface="Segoe UI"/>
                <a:ea typeface="+mn-lt"/>
                <a:cs typeface="Segoe UI"/>
              </a:rPr>
              <a:t>SETTING THE CONTEXT</a:t>
            </a:r>
            <a:endParaRPr kumimoji="0" lang="en-US" sz="6000" b="1" i="0" u="none" strike="noStrike" kern="1200" cap="none" spc="0" normalizeH="0" baseline="0" noProof="0">
              <a:ln>
                <a:noFill/>
              </a:ln>
              <a:solidFill>
                <a:srgbClr val="FFFFFF"/>
              </a:solidFill>
              <a:effectLst/>
              <a:uLnTx/>
              <a:uFillTx/>
              <a:latin typeface="Segoe UI"/>
              <a:ea typeface="+mn-lt"/>
              <a:cs typeface="Segoe UI"/>
            </a:endParaRPr>
          </a:p>
        </p:txBody>
      </p:sp>
      <p:pic>
        <p:nvPicPr>
          <p:cNvPr id="11" name="Picture 10">
            <a:extLst>
              <a:ext uri="{FF2B5EF4-FFF2-40B4-BE49-F238E27FC236}">
                <a16:creationId xmlns:a16="http://schemas.microsoft.com/office/drawing/2014/main" id="{45F14102-31F8-D91C-B270-BAE779A7B66C}"/>
              </a:ext>
            </a:extLst>
          </p:cNvPr>
          <p:cNvPicPr>
            <a:picLocks noChangeAspect="1"/>
          </p:cNvPicPr>
          <p:nvPr/>
        </p:nvPicPr>
        <p:blipFill>
          <a:blip r:embed="rId2"/>
          <a:stretch>
            <a:fillRect/>
          </a:stretch>
        </p:blipFill>
        <p:spPr>
          <a:xfrm rot="7763607">
            <a:off x="1456228" y="3508768"/>
            <a:ext cx="1959398" cy="2335034"/>
          </a:xfrm>
          <a:prstGeom prst="rect">
            <a:avLst/>
          </a:prstGeom>
        </p:spPr>
      </p:pic>
      <p:pic>
        <p:nvPicPr>
          <p:cNvPr id="6" name="Picture 5">
            <a:extLst>
              <a:ext uri="{FF2B5EF4-FFF2-40B4-BE49-F238E27FC236}">
                <a16:creationId xmlns:a16="http://schemas.microsoft.com/office/drawing/2014/main" id="{8F41EDDC-6012-88E0-756E-BA3D0AA49259}"/>
              </a:ext>
            </a:extLst>
          </p:cNvPr>
          <p:cNvPicPr>
            <a:picLocks noChangeAspect="1"/>
          </p:cNvPicPr>
          <p:nvPr/>
        </p:nvPicPr>
        <p:blipFill>
          <a:blip r:embed="rId3"/>
          <a:stretch>
            <a:fillRect/>
          </a:stretch>
        </p:blipFill>
        <p:spPr>
          <a:xfrm>
            <a:off x="1822810" y="4086477"/>
            <a:ext cx="1402084" cy="1320409"/>
          </a:xfrm>
          <a:prstGeom prst="rect">
            <a:avLst/>
          </a:prstGeom>
        </p:spPr>
      </p:pic>
    </p:spTree>
    <p:extLst>
      <p:ext uri="{BB962C8B-B14F-4D97-AF65-F5344CB8AC3E}">
        <p14:creationId xmlns:p14="http://schemas.microsoft.com/office/powerpoint/2010/main" val="2153061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03BBC-3650-AA0F-DA32-F182FF136497}"/>
            </a:ext>
          </a:extLst>
        </p:cNvPr>
        <p:cNvGrpSpPr/>
        <p:nvPr/>
      </p:nvGrpSpPr>
      <p:grpSpPr>
        <a:xfrm>
          <a:off x="0" y="0"/>
          <a:ext cx="0" cy="0"/>
          <a:chOff x="0" y="0"/>
          <a:chExt cx="0" cy="0"/>
        </a:xfrm>
      </p:grpSpPr>
      <p:sp>
        <p:nvSpPr>
          <p:cNvPr id="4" name="Document 3">
            <a:extLst>
              <a:ext uri="{FF2B5EF4-FFF2-40B4-BE49-F238E27FC236}">
                <a16:creationId xmlns:a16="http://schemas.microsoft.com/office/drawing/2014/main" id="{4349FDB5-98C9-4DA0-44CD-5BDA54F627EB}"/>
              </a:ext>
            </a:extLst>
          </p:cNvPr>
          <p:cNvSpPr/>
          <p:nvPr/>
        </p:nvSpPr>
        <p:spPr>
          <a:xfrm rot="16200000" flipV="1">
            <a:off x="6221999" y="852569"/>
            <a:ext cx="6858000" cy="5152861"/>
          </a:xfrm>
          <a:prstGeom prst="flowChartDocumen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1EF4415-DCB0-AFDA-EDEA-DD6EFB403969}"/>
              </a:ext>
            </a:extLst>
          </p:cNvPr>
          <p:cNvPicPr>
            <a:picLocks noChangeAspect="1"/>
          </p:cNvPicPr>
          <p:nvPr/>
        </p:nvPicPr>
        <p:blipFill>
          <a:blip r:embed="rId5"/>
          <a:stretch>
            <a:fillRect/>
          </a:stretch>
        </p:blipFill>
        <p:spPr>
          <a:xfrm>
            <a:off x="9741625" y="812799"/>
            <a:ext cx="2329176" cy="5364163"/>
          </a:xfrm>
          <a:prstGeom prst="rect">
            <a:avLst/>
          </a:prstGeom>
        </p:spPr>
      </p:pic>
      <p:sp>
        <p:nvSpPr>
          <p:cNvPr id="8" name="Round Same Side Corner Rectangle 5">
            <a:extLst>
              <a:ext uri="{FF2B5EF4-FFF2-40B4-BE49-F238E27FC236}">
                <a16:creationId xmlns:a16="http://schemas.microsoft.com/office/drawing/2014/main" id="{625C4D7B-80E8-2D2F-9607-35F7CF2CF944}"/>
              </a:ext>
            </a:extLst>
          </p:cNvPr>
          <p:cNvSpPr/>
          <p:nvPr/>
        </p:nvSpPr>
        <p:spPr>
          <a:xfrm rot="16200000">
            <a:off x="8544718" y="2529681"/>
            <a:ext cx="3802063" cy="3492500"/>
          </a:xfrm>
          <a:prstGeom prst="round2Same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a:extLst>
              <a:ext uri="{FF2B5EF4-FFF2-40B4-BE49-F238E27FC236}">
                <a16:creationId xmlns:a16="http://schemas.microsoft.com/office/drawing/2014/main" id="{8790FA94-511C-E59D-B2AA-48C50BDDEA10}"/>
              </a:ext>
            </a:extLst>
          </p:cNvPr>
          <p:cNvSpPr txBox="1"/>
          <p:nvPr/>
        </p:nvSpPr>
        <p:spPr>
          <a:xfrm>
            <a:off x="8801100" y="2832993"/>
            <a:ext cx="3390900" cy="2123658"/>
          </a:xfrm>
          <a:prstGeom prst="rect">
            <a:avLst/>
          </a:prstGeom>
          <a:noFill/>
        </p:spPr>
        <p:txBody>
          <a:bodyPr wrap="square" lIns="228600" tIns="45720" rIns="228600" bIns="45720" rtlCol="0" anchor="t">
            <a:spAutoFit/>
          </a:bodyPr>
          <a:lstStyle/>
          <a:p>
            <a:r>
              <a:rPr lang="en-US" b="1">
                <a:effectLst/>
                <a:latin typeface="Segoe UI Black"/>
                <a:ea typeface="Segoe UI Black"/>
                <a:cs typeface="Segoe UI Black" panose="020B0502040204020203" pitchFamily="34" charset="0"/>
              </a:rPr>
              <a:t>REFLECT</a:t>
            </a:r>
            <a:r>
              <a:rPr lang="en-US" b="1">
                <a:latin typeface="Segoe UI Black"/>
                <a:ea typeface="Segoe UI Black"/>
                <a:cs typeface="Segoe UI Black" panose="020B0502040204020203" pitchFamily="34" charset="0"/>
              </a:rPr>
              <a:t>!</a:t>
            </a:r>
            <a:endParaRPr lang="en-US" b="1">
              <a:effectLst/>
              <a:latin typeface="Segoe UI Black" panose="020B0502040204020203" pitchFamily="34" charset="0"/>
              <a:cs typeface="Segoe UI Black" panose="020B0502040204020203" pitchFamily="34" charset="0"/>
            </a:endParaRPr>
          </a:p>
          <a:p>
            <a:endParaRPr lang="en-US">
              <a:effectLst/>
              <a:latin typeface="Segoe UI" panose="020B0502040204020203" pitchFamily="34" charset="0"/>
            </a:endParaRPr>
          </a:p>
          <a:p>
            <a:r>
              <a:rPr lang="en-US" sz="1600">
                <a:effectLst/>
                <a:latin typeface="Segoe UI"/>
                <a:cs typeface="Segoe UI"/>
              </a:rPr>
              <a:t>After what you just explored, which insight BEST captures why strong data governance is foundational before using AI in nonprofit work? </a:t>
            </a:r>
          </a:p>
          <a:p>
            <a:endParaRPr lang="en-US" sz="1600">
              <a:effectLst/>
              <a:latin typeface="Segoe UI"/>
              <a:cs typeface="Segoe UI"/>
            </a:endParaRPr>
          </a:p>
        </p:txBody>
      </p:sp>
      <p:pic>
        <p:nvPicPr>
          <p:cNvPr id="11" name="Picture 10">
            <a:extLst>
              <a:ext uri="{FF2B5EF4-FFF2-40B4-BE49-F238E27FC236}">
                <a16:creationId xmlns:a16="http://schemas.microsoft.com/office/drawing/2014/main" id="{929C695F-4DA4-11CB-6FBD-55D720A36505}"/>
              </a:ext>
            </a:extLst>
          </p:cNvPr>
          <p:cNvPicPr>
            <a:picLocks noChangeAspect="1"/>
          </p:cNvPicPr>
          <p:nvPr/>
        </p:nvPicPr>
        <p:blipFill>
          <a:blip r:embed="rId6"/>
          <a:stretch>
            <a:fillRect/>
          </a:stretch>
        </p:blipFill>
        <p:spPr>
          <a:xfrm>
            <a:off x="9772650" y="764631"/>
            <a:ext cx="723900" cy="723900"/>
          </a:xfrm>
          <a:prstGeom prst="rect">
            <a:avLst/>
          </a:prstGeom>
        </p:spPr>
      </p:pic>
      <p:sp>
        <p:nvSpPr>
          <p:cNvPr id="9" name="TextBox 8">
            <a:extLst>
              <a:ext uri="{FF2B5EF4-FFF2-40B4-BE49-F238E27FC236}">
                <a16:creationId xmlns:a16="http://schemas.microsoft.com/office/drawing/2014/main" id="{5BAF70BC-17A0-06F6-048D-1986B30C6011}"/>
              </a:ext>
            </a:extLst>
          </p:cNvPr>
          <p:cNvSpPr txBox="1"/>
          <p:nvPr/>
        </p:nvSpPr>
        <p:spPr>
          <a:xfrm>
            <a:off x="492125" y="1289516"/>
            <a:ext cx="7287531" cy="369332"/>
          </a:xfrm>
          <a:prstGeom prst="rect">
            <a:avLst/>
          </a:prstGeom>
          <a:noFill/>
        </p:spPr>
        <p:txBody>
          <a:bodyPr wrap="square" lIns="0">
            <a:spAutoFit/>
          </a:bodyPr>
          <a:lstStyle/>
          <a:p>
            <a:pPr>
              <a:spcBef>
                <a:spcPts val="0"/>
              </a:spcBef>
            </a:pPr>
            <a:r>
              <a:rPr lang="en-US">
                <a:solidFill>
                  <a:srgbClr val="01344B"/>
                </a:solidFill>
              </a:rPr>
              <a:t>Data Shapes Decisions. Decisions Shape Lives.</a:t>
            </a:r>
          </a:p>
        </p:txBody>
      </p:sp>
      <p:sp>
        <p:nvSpPr>
          <p:cNvPr id="12" name="Text Placeholder 11">
            <a:extLst>
              <a:ext uri="{FF2B5EF4-FFF2-40B4-BE49-F238E27FC236}">
                <a16:creationId xmlns:a16="http://schemas.microsoft.com/office/drawing/2014/main" id="{1EC0965D-B906-34CC-F44B-36C7C45882B0}"/>
              </a:ext>
            </a:extLst>
          </p:cNvPr>
          <p:cNvSpPr>
            <a:spLocks noGrp="1"/>
          </p:cNvSpPr>
          <p:nvPr>
            <p:ph type="body" sz="quarter" idx="10"/>
          </p:nvPr>
        </p:nvSpPr>
        <p:spPr>
          <a:xfrm>
            <a:off x="492125" y="487898"/>
            <a:ext cx="7623175" cy="494394"/>
          </a:xfrm>
        </p:spPr>
        <p:txBody>
          <a:bodyPr/>
          <a:lstStyle/>
          <a:p>
            <a:r>
              <a:rPr lang="en-US">
                <a:latin typeface="Segoe UI Black" panose="020B0502040204020203" pitchFamily="34" charset="0"/>
                <a:cs typeface="Segoe UI Black" panose="020B0502040204020203" pitchFamily="34" charset="0"/>
              </a:rPr>
              <a:t>SETTING THE CONTEXT</a:t>
            </a:r>
          </a:p>
        </p:txBody>
      </p:sp>
      <p:pic>
        <p:nvPicPr>
          <p:cNvPr id="3" name="M7_AIm for Impact_ANM">
            <a:hlinkClick r:id="" action="ppaction://media"/>
            <a:extLst>
              <a:ext uri="{FF2B5EF4-FFF2-40B4-BE49-F238E27FC236}">
                <a16:creationId xmlns:a16="http://schemas.microsoft.com/office/drawing/2014/main" id="{5E3640A4-49D4-4AD4-D3C6-6DF6966ECBE0}"/>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92125" y="1808656"/>
            <a:ext cx="7765877" cy="4368306"/>
          </a:xfrm>
          <a:prstGeom prst="rect">
            <a:avLst/>
          </a:prstGeom>
        </p:spPr>
      </p:pic>
    </p:spTree>
    <p:extLst>
      <p:ext uri="{BB962C8B-B14F-4D97-AF65-F5344CB8AC3E}">
        <p14:creationId xmlns:p14="http://schemas.microsoft.com/office/powerpoint/2010/main" val="4126287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4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A395654-2CDE-3B79-343D-30B84AA7D9F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31FABA-01A7-B0B9-2ACD-88D06732A748}"/>
              </a:ext>
            </a:extLst>
          </p:cNvPr>
          <p:cNvSpPr txBox="1">
            <a:spLocks/>
          </p:cNvSpPr>
          <p:nvPr/>
        </p:nvSpPr>
        <p:spPr>
          <a:xfrm>
            <a:off x="343466" y="1114890"/>
            <a:ext cx="6606815" cy="3360717"/>
          </a:xfrm>
          <a:prstGeom prst="rect">
            <a:avLst/>
          </a:prstGeom>
        </p:spPr>
        <p:txBody>
          <a:bodyPr lIns="0" rIns="228600">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1600"/>
              </a:spcAft>
              <a:buClrTx/>
              <a:buSzTx/>
              <a:buFont typeface="Arial" panose="020B0604020202020204" pitchFamily="34" charset="0"/>
              <a:buNone/>
              <a:tabLst/>
              <a:defRPr/>
            </a:pPr>
            <a:endParaRPr kumimoji="0" lang="en-US" sz="2000" b="0" i="0" u="none" strike="noStrike" kern="1200" cap="none" spc="0" normalizeH="0" baseline="0" noProof="0">
              <a:ln>
                <a:noFill/>
              </a:ln>
              <a:solidFill>
                <a:schemeClr val="accent1"/>
              </a:solidFill>
              <a:effectLst/>
              <a:uLnTx/>
              <a:uFillTx/>
              <a:latin typeface="Segoe UI" panose="020B0502040204020203" pitchFamily="34" charset="0"/>
              <a:ea typeface="+mn-ea"/>
              <a:cs typeface="Segoe UI" panose="020B0502040204020203" pitchFamily="34" charset="0"/>
            </a:endParaRPr>
          </a:p>
        </p:txBody>
      </p:sp>
      <p:sp>
        <p:nvSpPr>
          <p:cNvPr id="7" name="Document 6">
            <a:extLst>
              <a:ext uri="{FF2B5EF4-FFF2-40B4-BE49-F238E27FC236}">
                <a16:creationId xmlns:a16="http://schemas.microsoft.com/office/drawing/2014/main" id="{AB095104-E621-B754-C7CC-112321E50441}"/>
              </a:ext>
            </a:extLst>
          </p:cNvPr>
          <p:cNvSpPr/>
          <p:nvPr/>
        </p:nvSpPr>
        <p:spPr>
          <a:xfrm rot="5400000">
            <a:off x="6199910" y="865910"/>
            <a:ext cx="6857998" cy="5126181"/>
          </a:xfrm>
          <a:prstGeom prst="flowChartDocumen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6A65182-682B-0752-62DA-97877158B210}"/>
              </a:ext>
            </a:extLst>
          </p:cNvPr>
          <p:cNvSpPr txBox="1"/>
          <p:nvPr/>
        </p:nvSpPr>
        <p:spPr>
          <a:xfrm>
            <a:off x="8180033" y="773048"/>
            <a:ext cx="3668501" cy="5384872"/>
          </a:xfrm>
          <a:prstGeom prst="rect">
            <a:avLst/>
          </a:prstGeom>
          <a:noFill/>
        </p:spPr>
        <p:txBody>
          <a:bodyPr wrap="square" lIns="228600" rIns="228600" rtlCol="0">
            <a:spAutoFit/>
          </a:bodyPr>
          <a:lstStyle/>
          <a:p>
            <a:pPr marL="0" marR="0" lvl="0" indent="0" algn="ctr" defTabSz="914400" rtl="0" eaLnBrk="1" fontAlgn="auto" latinLnBrk="0" hangingPunct="1">
              <a:lnSpc>
                <a:spcPct val="110000"/>
              </a:lnSpc>
              <a:spcBef>
                <a:spcPts val="0"/>
              </a:spcBef>
              <a:spcAft>
                <a:spcPts val="2000"/>
              </a:spcAft>
              <a:buClrTx/>
              <a:buSzTx/>
              <a:buFontTx/>
              <a:buNone/>
              <a:tabLst/>
              <a:defRPr/>
            </a:pPr>
            <a:r>
              <a:rPr kumimoji="0" lang="en-US" sz="7200" b="1" i="0" u="none" strike="noStrike" kern="1200" cap="none" spc="0" normalizeH="0" baseline="0" noProof="0">
                <a:ln>
                  <a:noFill/>
                </a:ln>
                <a:solidFill>
                  <a:schemeClr val="tx2"/>
                </a:solidFill>
                <a:effectLst/>
                <a:uLnTx/>
                <a:uFillTx/>
                <a:latin typeface="+mj-lt"/>
                <a:ea typeface="+mn-ea"/>
                <a:cs typeface="Segoe UI" panose="020B0502040204020203" pitchFamily="34" charset="0"/>
              </a:rPr>
              <a:t>DID </a:t>
            </a:r>
          </a:p>
          <a:p>
            <a:pPr marL="0" marR="0" lvl="0" indent="0" algn="ctr" defTabSz="914400" rtl="0" eaLnBrk="1" fontAlgn="auto" latinLnBrk="0" hangingPunct="1">
              <a:lnSpc>
                <a:spcPct val="110000"/>
              </a:lnSpc>
              <a:spcBef>
                <a:spcPts val="0"/>
              </a:spcBef>
              <a:spcAft>
                <a:spcPts val="2000"/>
              </a:spcAft>
              <a:buClrTx/>
              <a:buSzTx/>
              <a:buFontTx/>
              <a:buNone/>
              <a:tabLst/>
              <a:defRPr/>
            </a:pPr>
            <a:r>
              <a:rPr kumimoji="0" lang="en-US" sz="7200" b="1" i="0" u="none" strike="noStrike" kern="1200" cap="none" spc="0" normalizeH="0" baseline="0" noProof="0">
                <a:ln>
                  <a:noFill/>
                </a:ln>
                <a:solidFill>
                  <a:schemeClr val="tx2"/>
                </a:solidFill>
                <a:effectLst/>
                <a:uLnTx/>
                <a:uFillTx/>
                <a:latin typeface="+mj-lt"/>
                <a:ea typeface="+mn-ea"/>
                <a:cs typeface="Segoe UI" panose="020B0502040204020203" pitchFamily="34" charset="0"/>
              </a:rPr>
              <a:t>YOU </a:t>
            </a:r>
          </a:p>
          <a:p>
            <a:pPr marL="0" marR="0" lvl="0" indent="0" algn="ctr" defTabSz="914400" rtl="0" eaLnBrk="1" fontAlgn="auto" latinLnBrk="0" hangingPunct="1">
              <a:lnSpc>
                <a:spcPct val="110000"/>
              </a:lnSpc>
              <a:spcBef>
                <a:spcPts val="0"/>
              </a:spcBef>
              <a:spcAft>
                <a:spcPts val="2000"/>
              </a:spcAft>
              <a:buClrTx/>
              <a:buSzTx/>
              <a:buFontTx/>
              <a:buNone/>
              <a:tabLst/>
              <a:defRPr/>
            </a:pPr>
            <a:r>
              <a:rPr kumimoji="0" lang="en-US" sz="7200" b="1" i="0" u="none" strike="noStrike" kern="1200" cap="none" spc="0" normalizeH="0" baseline="0" noProof="0">
                <a:ln>
                  <a:noFill/>
                </a:ln>
                <a:solidFill>
                  <a:schemeClr val="tx2"/>
                </a:solidFill>
                <a:effectLst/>
                <a:uLnTx/>
                <a:uFillTx/>
                <a:latin typeface="+mj-lt"/>
                <a:ea typeface="+mn-ea"/>
                <a:cs typeface="Segoe UI" panose="020B0502040204020203" pitchFamily="34" charset="0"/>
              </a:rPr>
              <a:t>KNOW?</a:t>
            </a:r>
          </a:p>
        </p:txBody>
      </p:sp>
      <p:pic>
        <p:nvPicPr>
          <p:cNvPr id="9" name="Picture 8">
            <a:extLst>
              <a:ext uri="{FF2B5EF4-FFF2-40B4-BE49-F238E27FC236}">
                <a16:creationId xmlns:a16="http://schemas.microsoft.com/office/drawing/2014/main" id="{5D7BC3B6-6B13-12B0-BA32-B44AC301EA76}"/>
              </a:ext>
            </a:extLst>
          </p:cNvPr>
          <p:cNvPicPr>
            <a:picLocks noChangeAspect="1"/>
          </p:cNvPicPr>
          <p:nvPr/>
        </p:nvPicPr>
        <p:blipFill>
          <a:blip r:embed="rId2"/>
          <a:stretch>
            <a:fillRect/>
          </a:stretch>
        </p:blipFill>
        <p:spPr>
          <a:xfrm>
            <a:off x="361667" y="3677010"/>
            <a:ext cx="7772400" cy="6361977"/>
          </a:xfrm>
          <a:prstGeom prst="rect">
            <a:avLst/>
          </a:prstGeom>
        </p:spPr>
      </p:pic>
      <p:sp>
        <p:nvSpPr>
          <p:cNvPr id="2" name="Content Placeholder 2">
            <a:extLst>
              <a:ext uri="{FF2B5EF4-FFF2-40B4-BE49-F238E27FC236}">
                <a16:creationId xmlns:a16="http://schemas.microsoft.com/office/drawing/2014/main" id="{F62037D3-3F94-4B90-FFF6-9820BDD3E239}"/>
              </a:ext>
            </a:extLst>
          </p:cNvPr>
          <p:cNvSpPr txBox="1">
            <a:spLocks/>
          </p:cNvSpPr>
          <p:nvPr/>
        </p:nvSpPr>
        <p:spPr>
          <a:xfrm>
            <a:off x="459003" y="651472"/>
            <a:ext cx="6606815" cy="3360717"/>
          </a:xfrm>
          <a:prstGeom prst="rect">
            <a:avLst/>
          </a:prstGeom>
        </p:spPr>
        <p:txBody>
          <a:bodyPr lIns="0" rIns="228600">
            <a:noAutofit/>
          </a:bodyPr>
          <a:lstStyle>
            <a:lvl1pPr marL="0" indent="0" algn="l" defTabSz="914400" rtl="0" eaLnBrk="1" latinLnBrk="0" hangingPunct="1">
              <a:lnSpc>
                <a:spcPct val="110000"/>
              </a:lnSpc>
              <a:spcBef>
                <a:spcPts val="1000"/>
              </a:spcBef>
              <a:spcAft>
                <a:spcPts val="1600"/>
              </a:spcAft>
              <a:buFont typeface="Arial" panose="020B0604020202020204" pitchFamily="34" charset="0"/>
              <a:buNone/>
              <a:defRPr sz="2200" b="0" i="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110000"/>
              </a:lnSpc>
              <a:spcBef>
                <a:spcPts val="500"/>
              </a:spcBef>
              <a:spcAft>
                <a:spcPts val="1600"/>
              </a:spcAft>
              <a:buFont typeface="Arial" panose="020B0604020202020204" pitchFamily="34" charset="0"/>
              <a:buChar char="•"/>
              <a:defRPr sz="2200" b="0" i="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1600"/>
              </a:spcAft>
              <a:buClrTx/>
              <a:buSzTx/>
              <a:buFont typeface="Arial" panose="020B0604020202020204" pitchFamily="34" charset="0"/>
              <a:buNone/>
              <a:tabLst/>
              <a:defRPr/>
            </a:pPr>
            <a:r>
              <a:rPr kumimoji="0" lang="en-US" sz="3800" b="1" i="0" u="none" strike="noStrike" kern="1200" cap="none" spc="0" normalizeH="0" baseline="0" noProof="0">
                <a:ln>
                  <a:noFill/>
                </a:ln>
                <a:solidFill>
                  <a:schemeClr val="tx2"/>
                </a:solidFill>
                <a:effectLst/>
                <a:uLnTx/>
                <a:uFillTx/>
                <a:latin typeface="Segoe UI Black" panose="020B0A02040204020203" pitchFamily="34" charset="0"/>
                <a:ea typeface="Segoe UI Black" panose="020B0A02040204020203" pitchFamily="34" charset="0"/>
              </a:rPr>
              <a:t>As AI use increases</a:t>
            </a:r>
            <a:r>
              <a:rPr kumimoji="0" lang="en-US" sz="2000" b="0" i="0" u="none" strike="noStrike" kern="1200" cap="none" spc="0" normalizeH="0" baseline="0" noProof="0">
                <a:ln>
                  <a:noFill/>
                </a:ln>
                <a:solidFill>
                  <a:srgbClr val="01344B"/>
                </a:solidFill>
                <a:effectLst/>
                <a:uLnTx/>
                <a:uFillTx/>
                <a:latin typeface="Segoe UI" panose="020B0502040204020203" pitchFamily="34" charset="0"/>
                <a:ea typeface="+mn-ea"/>
                <a:cs typeface="Segoe UI" panose="020B0502040204020203" pitchFamily="34" charset="0"/>
              </a:rPr>
              <a:t>, organizations are increasingly expected to document how AI tools are used, how data is protected, and who is accountable for outcomes. Strong data and AI governance helps manage risk, meet regulatory expectations, and maintain trust.</a:t>
            </a:r>
          </a:p>
        </p:txBody>
      </p:sp>
    </p:spTree>
    <p:extLst>
      <p:ext uri="{BB962C8B-B14F-4D97-AF65-F5344CB8AC3E}">
        <p14:creationId xmlns:p14="http://schemas.microsoft.com/office/powerpoint/2010/main" val="18011600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E34B13-3734-A8F7-58AD-CA6147800AF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A496922-4133-9888-99F7-E45C821595C3}"/>
              </a:ext>
            </a:extLst>
          </p:cNvPr>
          <p:cNvSpPr txBox="1"/>
          <p:nvPr/>
        </p:nvSpPr>
        <p:spPr>
          <a:xfrm>
            <a:off x="551143" y="566678"/>
            <a:ext cx="6262611" cy="193899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a:ln>
                  <a:noFill/>
                </a:ln>
                <a:solidFill>
                  <a:srgbClr val="FFFFFF"/>
                </a:solidFill>
                <a:effectLst/>
                <a:uLnTx/>
                <a:uFillTx/>
                <a:latin typeface="Segoe UI"/>
                <a:ea typeface="+mn-lt"/>
                <a:cs typeface="Segoe UI"/>
              </a:rPr>
              <a:t>WHAT YOU NEED TO KNOW</a:t>
            </a:r>
          </a:p>
        </p:txBody>
      </p:sp>
      <p:pic>
        <p:nvPicPr>
          <p:cNvPr id="8" name="Picture 7">
            <a:extLst>
              <a:ext uri="{FF2B5EF4-FFF2-40B4-BE49-F238E27FC236}">
                <a16:creationId xmlns:a16="http://schemas.microsoft.com/office/drawing/2014/main" id="{EC6C9B7D-328C-938D-CEB8-89B42DE29EC3}"/>
              </a:ext>
            </a:extLst>
          </p:cNvPr>
          <p:cNvPicPr>
            <a:picLocks noChangeAspect="1"/>
          </p:cNvPicPr>
          <p:nvPr/>
        </p:nvPicPr>
        <p:blipFill>
          <a:blip r:embed="rId2"/>
          <a:stretch>
            <a:fillRect/>
          </a:stretch>
        </p:blipFill>
        <p:spPr>
          <a:xfrm rot="7763607">
            <a:off x="1456228" y="3508768"/>
            <a:ext cx="1959398" cy="2335034"/>
          </a:xfrm>
          <a:prstGeom prst="rect">
            <a:avLst/>
          </a:prstGeom>
        </p:spPr>
      </p:pic>
      <p:pic>
        <p:nvPicPr>
          <p:cNvPr id="7" name="Picture 6">
            <a:extLst>
              <a:ext uri="{FF2B5EF4-FFF2-40B4-BE49-F238E27FC236}">
                <a16:creationId xmlns:a16="http://schemas.microsoft.com/office/drawing/2014/main" id="{97161FE6-933F-ABBF-A0A9-B0D78ACAF224}"/>
              </a:ext>
            </a:extLst>
          </p:cNvPr>
          <p:cNvPicPr>
            <a:picLocks noChangeAspect="1"/>
          </p:cNvPicPr>
          <p:nvPr/>
        </p:nvPicPr>
        <p:blipFill>
          <a:blip r:embed="rId3"/>
          <a:stretch>
            <a:fillRect/>
          </a:stretch>
        </p:blipFill>
        <p:spPr>
          <a:xfrm>
            <a:off x="1850005" y="4085252"/>
            <a:ext cx="1461994" cy="1444589"/>
          </a:xfrm>
          <a:prstGeom prst="rect">
            <a:avLst/>
          </a:prstGeom>
        </p:spPr>
      </p:pic>
    </p:spTree>
    <p:extLst>
      <p:ext uri="{BB962C8B-B14F-4D97-AF65-F5344CB8AC3E}">
        <p14:creationId xmlns:p14="http://schemas.microsoft.com/office/powerpoint/2010/main" val="3137482706"/>
      </p:ext>
    </p:extLst>
  </p:cSld>
  <p:clrMapOvr>
    <a:masterClrMapping/>
  </p:clrMapOvr>
</p:sld>
</file>

<file path=ppt/theme/theme1.xml><?xml version="1.0" encoding="utf-8"?>
<a:theme xmlns:a="http://schemas.openxmlformats.org/drawingml/2006/main" name="1_Cover and Dividers">
  <a:themeElements>
    <a:clrScheme name="Custom 1">
      <a:dk1>
        <a:sysClr val="windowText" lastClr="000000"/>
      </a:dk1>
      <a:lt1>
        <a:sysClr val="window" lastClr="FFFFFF"/>
      </a:lt1>
      <a:dk2>
        <a:srgbClr val="44546A"/>
      </a:dk2>
      <a:lt2>
        <a:srgbClr val="E7E6E6"/>
      </a:lt2>
      <a:accent1>
        <a:srgbClr val="007B9A"/>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H New Digital Divides">
      <a:majorFont>
        <a:latin typeface="Segoe UI Black"/>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5_Text Slide White Strat Plan">
  <a:themeElements>
    <a:clrScheme name="NH New Digital Divides">
      <a:dk1>
        <a:srgbClr val="01344B"/>
      </a:dk1>
      <a:lt1>
        <a:sysClr val="window" lastClr="FFFFFF"/>
      </a:lt1>
      <a:dk2>
        <a:srgbClr val="007B9A"/>
      </a:dk2>
      <a:lt2>
        <a:srgbClr val="B2D6E0"/>
      </a:lt2>
      <a:accent1>
        <a:srgbClr val="007B9A"/>
      </a:accent1>
      <a:accent2>
        <a:srgbClr val="66B0C2"/>
      </a:accent2>
      <a:accent3>
        <a:srgbClr val="B2D6E0"/>
      </a:accent3>
      <a:accent4>
        <a:srgbClr val="FF6D2D"/>
      </a:accent4>
      <a:accent5>
        <a:srgbClr val="79736D"/>
      </a:accent5>
      <a:accent6>
        <a:srgbClr val="A9A09A"/>
      </a:accent6>
      <a:hlink>
        <a:srgbClr val="0563C1"/>
      </a:hlink>
      <a:folHlink>
        <a:srgbClr val="954F72"/>
      </a:folHlink>
    </a:clrScheme>
    <a:fontScheme name="NH New Digital Divides">
      <a:majorFont>
        <a:latin typeface="Segoe UI Black"/>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Alt Cover and Dividers">
  <a:themeElements>
    <a:clrScheme name="Custom 1">
      <a:dk1>
        <a:sysClr val="windowText" lastClr="000000"/>
      </a:dk1>
      <a:lt1>
        <a:sysClr val="window" lastClr="FFFFFF"/>
      </a:lt1>
      <a:dk2>
        <a:srgbClr val="44546A"/>
      </a:dk2>
      <a:lt2>
        <a:srgbClr val="E7E6E6"/>
      </a:lt2>
      <a:accent1>
        <a:srgbClr val="007B9A"/>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H New Digital Divides">
      <a:majorFont>
        <a:latin typeface="Segoe UI Black"/>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Text Slide White Strat Plan">
  <a:themeElements>
    <a:clrScheme name="Custom 26">
      <a:dk1>
        <a:srgbClr val="27231D"/>
      </a:dk1>
      <a:lt1>
        <a:srgbClr val="FFFFFF"/>
      </a:lt1>
      <a:dk2>
        <a:srgbClr val="007B9C"/>
      </a:dk2>
      <a:lt2>
        <a:srgbClr val="C4DAE4"/>
      </a:lt2>
      <a:accent1>
        <a:srgbClr val="01344B"/>
      </a:accent1>
      <a:accent2>
        <a:srgbClr val="007B9C"/>
      </a:accent2>
      <a:accent3>
        <a:srgbClr val="8AB6C9"/>
      </a:accent3>
      <a:accent4>
        <a:srgbClr val="F36C38"/>
      </a:accent4>
      <a:accent5>
        <a:srgbClr val="79736D"/>
      </a:accent5>
      <a:accent6>
        <a:srgbClr val="F2F2F2"/>
      </a:accent6>
      <a:hlink>
        <a:srgbClr val="F36C38"/>
      </a:hlink>
      <a:folHlink>
        <a:srgbClr val="B2D7E1"/>
      </a:folHlink>
    </a:clrScheme>
    <a:fontScheme name="NH New Digital Divides">
      <a:majorFont>
        <a:latin typeface="Segoe UI Black"/>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Text Slide White Blank">
  <a:themeElements>
    <a:clrScheme name="Custom 26">
      <a:dk1>
        <a:srgbClr val="27231D"/>
      </a:dk1>
      <a:lt1>
        <a:srgbClr val="FFFFFF"/>
      </a:lt1>
      <a:dk2>
        <a:srgbClr val="007B9C"/>
      </a:dk2>
      <a:lt2>
        <a:srgbClr val="C4DAE4"/>
      </a:lt2>
      <a:accent1>
        <a:srgbClr val="01344B"/>
      </a:accent1>
      <a:accent2>
        <a:srgbClr val="007B9C"/>
      </a:accent2>
      <a:accent3>
        <a:srgbClr val="8AB6C9"/>
      </a:accent3>
      <a:accent4>
        <a:srgbClr val="F36C38"/>
      </a:accent4>
      <a:accent5>
        <a:srgbClr val="79736D"/>
      </a:accent5>
      <a:accent6>
        <a:srgbClr val="F2F2F2"/>
      </a:accent6>
      <a:hlink>
        <a:srgbClr val="F36C38"/>
      </a:hlink>
      <a:folHlink>
        <a:srgbClr val="B2D7E1"/>
      </a:folHlink>
    </a:clrScheme>
    <a:fontScheme name="NH New Digital Divides">
      <a:majorFont>
        <a:latin typeface="Segoe UI Black"/>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Text Slide Blue Strat Plan">
  <a:themeElements>
    <a:clrScheme name="NH New Digital Divides">
      <a:dk1>
        <a:srgbClr val="01344B"/>
      </a:dk1>
      <a:lt1>
        <a:sysClr val="window" lastClr="FFFFFF"/>
      </a:lt1>
      <a:dk2>
        <a:srgbClr val="007B9A"/>
      </a:dk2>
      <a:lt2>
        <a:srgbClr val="B2D6E0"/>
      </a:lt2>
      <a:accent1>
        <a:srgbClr val="007B9A"/>
      </a:accent1>
      <a:accent2>
        <a:srgbClr val="66B0C2"/>
      </a:accent2>
      <a:accent3>
        <a:srgbClr val="B2D6E0"/>
      </a:accent3>
      <a:accent4>
        <a:srgbClr val="FF6D2D"/>
      </a:accent4>
      <a:accent5>
        <a:srgbClr val="79736D"/>
      </a:accent5>
      <a:accent6>
        <a:srgbClr val="A9A09A"/>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Text Slide Blue Blank">
  <a:themeElements>
    <a:clrScheme name="NH New Digital Divides">
      <a:dk1>
        <a:srgbClr val="01344B"/>
      </a:dk1>
      <a:lt1>
        <a:sysClr val="window" lastClr="FFFFFF"/>
      </a:lt1>
      <a:dk2>
        <a:srgbClr val="007B9A"/>
      </a:dk2>
      <a:lt2>
        <a:srgbClr val="B2D6E0"/>
      </a:lt2>
      <a:accent1>
        <a:srgbClr val="007B9A"/>
      </a:accent1>
      <a:accent2>
        <a:srgbClr val="66B0C2"/>
      </a:accent2>
      <a:accent3>
        <a:srgbClr val="B2D6E0"/>
      </a:accent3>
      <a:accent4>
        <a:srgbClr val="FF6D2D"/>
      </a:accent4>
      <a:accent5>
        <a:srgbClr val="79736D"/>
      </a:accent5>
      <a:accent6>
        <a:srgbClr val="A9A09A"/>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Text Slide with Stripes Strat Plan">
  <a:themeElements>
    <a:clrScheme name="NH New Digital Divides">
      <a:dk1>
        <a:srgbClr val="01344B"/>
      </a:dk1>
      <a:lt1>
        <a:sysClr val="window" lastClr="FFFFFF"/>
      </a:lt1>
      <a:dk2>
        <a:srgbClr val="007B9A"/>
      </a:dk2>
      <a:lt2>
        <a:srgbClr val="B2D6E0"/>
      </a:lt2>
      <a:accent1>
        <a:srgbClr val="007B9A"/>
      </a:accent1>
      <a:accent2>
        <a:srgbClr val="66B0C2"/>
      </a:accent2>
      <a:accent3>
        <a:srgbClr val="B2D6E0"/>
      </a:accent3>
      <a:accent4>
        <a:srgbClr val="FF6D2D"/>
      </a:accent4>
      <a:accent5>
        <a:srgbClr val="79736D"/>
      </a:accent5>
      <a:accent6>
        <a:srgbClr val="A9A09A"/>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Z_Blank">
  <a:themeElements>
    <a:clrScheme name="Staff Master Template Colors">
      <a:dk1>
        <a:srgbClr val="01344B"/>
      </a:dk1>
      <a:lt1>
        <a:srgbClr val="FFFFFF"/>
      </a:lt1>
      <a:dk2>
        <a:srgbClr val="007A99"/>
      </a:dk2>
      <a:lt2>
        <a:srgbClr val="C4DAE4"/>
      </a:lt2>
      <a:accent1>
        <a:srgbClr val="01344B"/>
      </a:accent1>
      <a:accent2>
        <a:srgbClr val="007B9A"/>
      </a:accent2>
      <a:accent3>
        <a:srgbClr val="8AB6C9"/>
      </a:accent3>
      <a:accent4>
        <a:srgbClr val="FF6D2D"/>
      </a:accent4>
      <a:accent5>
        <a:srgbClr val="79736D"/>
      </a:accent5>
      <a:accent6>
        <a:srgbClr val="A9A09A"/>
      </a:accent6>
      <a:hlink>
        <a:srgbClr val="FF6D2D"/>
      </a:hlink>
      <a:folHlink>
        <a:srgbClr val="B2D7E1"/>
      </a:folHlink>
    </a:clrScheme>
    <a:fontScheme name="Font">
      <a:majorFont>
        <a:latin typeface="Segoe UI Black"/>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ZZ_Blank">
  <a:themeElements>
    <a:clrScheme name="Custom 26">
      <a:dk1>
        <a:srgbClr val="27231D"/>
      </a:dk1>
      <a:lt1>
        <a:srgbClr val="FFFFFF"/>
      </a:lt1>
      <a:dk2>
        <a:srgbClr val="007B9C"/>
      </a:dk2>
      <a:lt2>
        <a:srgbClr val="C4DAE4"/>
      </a:lt2>
      <a:accent1>
        <a:srgbClr val="01344B"/>
      </a:accent1>
      <a:accent2>
        <a:srgbClr val="007B9C"/>
      </a:accent2>
      <a:accent3>
        <a:srgbClr val="8AB6C9"/>
      </a:accent3>
      <a:accent4>
        <a:srgbClr val="F36C38"/>
      </a:accent4>
      <a:accent5>
        <a:srgbClr val="79736D"/>
      </a:accent5>
      <a:accent6>
        <a:srgbClr val="F2F2F2"/>
      </a:accent6>
      <a:hlink>
        <a:srgbClr val="F36C38"/>
      </a:hlink>
      <a:folHlink>
        <a:srgbClr val="B2D7E1"/>
      </a:folHlink>
    </a:clrScheme>
    <a:fontScheme name="Font">
      <a:majorFont>
        <a:latin typeface="Segoe UI Black"/>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A5EF3A27C88E44BBCD73FCFE259B35" ma:contentTypeVersion="14" ma:contentTypeDescription="Create a new document." ma:contentTypeScope="" ma:versionID="2d42a81c57535bdb85b474462b276122">
  <xsd:schema xmlns:xsd="http://www.w3.org/2001/XMLSchema" xmlns:xs="http://www.w3.org/2001/XMLSchema" xmlns:p="http://schemas.microsoft.com/office/2006/metadata/properties" xmlns:ns1="http://schemas.microsoft.com/sharepoint/v3" xmlns:ns2="55e9d986-d4fc-4fca-9364-b6960ca5321a" xmlns:ns3="e2b44e43-6682-41bc-bd23-70aa5e55eab6" targetNamespace="http://schemas.microsoft.com/office/2006/metadata/properties" ma:root="true" ma:fieldsID="278545416f94721b2e0a2ff82184c2ac" ns1:_="" ns2:_="" ns3:_="">
    <xsd:import namespace="http://schemas.microsoft.com/sharepoint/v3"/>
    <xsd:import namespace="55e9d986-d4fc-4fca-9364-b6960ca5321a"/>
    <xsd:import namespace="e2b44e43-6682-41bc-bd23-70aa5e55eab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MediaServiceBillingMetadata" minOccurs="0"/>
                <xsd:element ref="ns1:_ip_UnifiedCompliancePolicyProperties" minOccurs="0"/>
                <xsd:element ref="ns1:_ip_UnifiedCompliancePolicyUIActio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6" nillable="true" ma:displayName="Unified Compliance Policy Properties" ma:hidden="true" ma:internalName="_ip_UnifiedCompliancePolicyProperties">
      <xsd:simpleType>
        <xsd:restriction base="dms:Note"/>
      </xsd:simpleType>
    </xsd:element>
    <xsd:element name="_ip_UnifiedCompliancePolicyUIAction" ma:index="1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5e9d986-d4fc-4fca-9364-b6960ca5321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BillingMetadata" ma:index="15" nillable="true" ma:displayName="MediaServiceBillingMetadata" ma:hidden="true" ma:internalName="MediaServiceBillingMetadata" ma:readOnly="true">
      <xsd:simpleType>
        <xsd:restriction base="dms:Note"/>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2b44e43-6682-41bc-bd23-70aa5e55eab6"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86e8fb10-ecbc-4842-b53f-29eb3135d92f}" ma:internalName="TaxCatchAll" ma:showField="CatchAllData" ma:web="e2b44e43-6682-41bc-bd23-70aa5e55ea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5e9d986-d4fc-4fca-9364-b6960ca5321a">
      <Terms xmlns="http://schemas.microsoft.com/office/infopath/2007/PartnerControls"/>
    </lcf76f155ced4ddcb4097134ff3c332f>
    <TaxCatchAll xmlns="e2b44e43-6682-41bc-bd23-70aa5e55eab6" xsi:nil="true"/>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43FBB813-A51A-4FBF-8DDC-3808B1AD5E1B}">
  <ds:schemaRefs>
    <ds:schemaRef ds:uri="http://schemas.microsoft.com/sharepoint/v3/contenttype/forms"/>
  </ds:schemaRefs>
</ds:datastoreItem>
</file>

<file path=customXml/itemProps2.xml><?xml version="1.0" encoding="utf-8"?>
<ds:datastoreItem xmlns:ds="http://schemas.openxmlformats.org/officeDocument/2006/customXml" ds:itemID="{8DA81CD6-4237-4CA8-94CA-56AB081BC961}"/>
</file>

<file path=customXml/itemProps3.xml><?xml version="1.0" encoding="utf-8"?>
<ds:datastoreItem xmlns:ds="http://schemas.openxmlformats.org/officeDocument/2006/customXml" ds:itemID="{AE15B961-5DCA-4A72-8506-551FA91D650C}">
  <ds:schemaRefs>
    <ds:schemaRef ds:uri="http://purl.org/dc/terms/"/>
    <ds:schemaRef ds:uri="http://schemas.microsoft.com/office/2006/metadata/properties"/>
    <ds:schemaRef ds:uri="http://schemas.microsoft.com/office/infopath/2007/PartnerControls"/>
    <ds:schemaRef ds:uri="http://purl.org/dc/dcmitype/"/>
    <ds:schemaRef ds:uri="http://schemas.microsoft.com/office/2006/documentManagement/types"/>
    <ds:schemaRef ds:uri="68d62c70-aab5-4059-9f0f-7afa818d09c6"/>
    <ds:schemaRef ds:uri="http://schemas.openxmlformats.org/package/2006/metadata/core-properties"/>
    <ds:schemaRef ds:uri="http://purl.org/dc/elements/1.1/"/>
    <ds:schemaRef ds:uri="0460dee8-75a2-4796-a447-287214f9f87e"/>
    <ds:schemaRef ds:uri="http://www.w3.org/XML/1998/namespace"/>
  </ds:schemaRefs>
</ds:datastoreItem>
</file>

<file path=docMetadata/LabelInfo.xml><?xml version="1.0" encoding="utf-8"?>
<clbl:labelList xmlns:clbl="http://schemas.microsoft.com/office/2020/mipLabelMetadata">
  <clbl:label id="{1a19d03a-48bc-4359-8038-5b5f6d5847c3}"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
  <TotalTime>272</TotalTime>
  <Words>9045</Words>
  <Application>Microsoft Office PowerPoint</Application>
  <PresentationFormat>Widescreen</PresentationFormat>
  <Paragraphs>892</Paragraphs>
  <Slides>57</Slides>
  <Notes>51</Notes>
  <HiddenSlides>0</HiddenSlides>
  <MMClips>1</MMClips>
  <ScaleCrop>false</ScaleCrop>
  <HeadingPairs>
    <vt:vector size="4" baseType="variant">
      <vt:variant>
        <vt:lpstr>Theme</vt:lpstr>
      </vt:variant>
      <vt:variant>
        <vt:i4>10</vt:i4>
      </vt:variant>
      <vt:variant>
        <vt:lpstr>Slide Titles</vt:lpstr>
      </vt:variant>
      <vt:variant>
        <vt:i4>57</vt:i4>
      </vt:variant>
    </vt:vector>
  </HeadingPairs>
  <TitlesOfParts>
    <vt:vector size="67" baseType="lpstr">
      <vt:lpstr>1_Cover and Dividers</vt:lpstr>
      <vt:lpstr>2_Alt Cover and Dividers</vt:lpstr>
      <vt:lpstr>3_Text Slide White Strat Plan</vt:lpstr>
      <vt:lpstr>3_Text Slide White Blank</vt:lpstr>
      <vt:lpstr>4_Text Slide Blue Strat Plan</vt:lpstr>
      <vt:lpstr>4_Text Slide Blue Blank</vt:lpstr>
      <vt:lpstr>5_Text Slide with Stripes Strat Plan</vt:lpstr>
      <vt:lpstr>ZZ_Blank</vt:lpstr>
      <vt:lpstr>1_ZZ_Blank</vt:lpstr>
      <vt:lpstr>5_Text Slide White Strat Plan</vt:lpstr>
      <vt:lpstr>7: AI and Data Governance for Nonprofits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BRIDGING  THE NEW  DIGITAL DIVIDES</dc:title>
  <dc:creator>Lilia LaGesse</dc:creator>
  <cp:lastModifiedBy>Ruba Mourad</cp:lastModifiedBy>
  <cp:revision>106</cp:revision>
  <dcterms:created xsi:type="dcterms:W3CDTF">2023-11-30T01:56:33Z</dcterms:created>
  <dcterms:modified xsi:type="dcterms:W3CDTF">2026-02-02T11:41:53Z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0x01010002A5EF3A27C88E44BBCD73FCFE259B35</vt:lpwstr>
  </property>
  <property fmtid="{D5CDD505-2E9C-101B-9397-08002B2CF9AE}" pid="3" name="MediaServiceImageTags">
    <vt:lpwstr/>
  </property>
</Properties>
</file>